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8"/>
  </p:notesMasterIdLst>
  <p:handoutMasterIdLst>
    <p:handoutMasterId r:id="rId39"/>
  </p:handoutMasterIdLst>
  <p:sldIdLst>
    <p:sldId id="272" r:id="rId2"/>
    <p:sldId id="280" r:id="rId3"/>
    <p:sldId id="281" r:id="rId4"/>
    <p:sldId id="322" r:id="rId5"/>
    <p:sldId id="282" r:id="rId6"/>
    <p:sldId id="324" r:id="rId7"/>
    <p:sldId id="284" r:id="rId8"/>
    <p:sldId id="325" r:id="rId9"/>
    <p:sldId id="285" r:id="rId10"/>
    <p:sldId id="314" r:id="rId11"/>
    <p:sldId id="315" r:id="rId12"/>
    <p:sldId id="288" r:id="rId13"/>
    <p:sldId id="301" r:id="rId14"/>
    <p:sldId id="289" r:id="rId15"/>
    <p:sldId id="304" r:id="rId16"/>
    <p:sldId id="290" r:id="rId17"/>
    <p:sldId id="305" r:id="rId18"/>
    <p:sldId id="291" r:id="rId19"/>
    <p:sldId id="329" r:id="rId20"/>
    <p:sldId id="330" r:id="rId21"/>
    <p:sldId id="307" r:id="rId22"/>
    <p:sldId id="292" r:id="rId23"/>
    <p:sldId id="294" r:id="rId24"/>
    <p:sldId id="295" r:id="rId25"/>
    <p:sldId id="296" r:id="rId26"/>
    <p:sldId id="327" r:id="rId27"/>
    <p:sldId id="293" r:id="rId28"/>
    <p:sldId id="308" r:id="rId29"/>
    <p:sldId id="309" r:id="rId30"/>
    <p:sldId id="310" r:id="rId31"/>
    <p:sldId id="311" r:id="rId32"/>
    <p:sldId id="312" r:id="rId33"/>
    <p:sldId id="326" r:id="rId34"/>
    <p:sldId id="328" r:id="rId35"/>
    <p:sldId id="298" r:id="rId36"/>
    <p:sldId id="297" r:id="rId37"/>
  </p:sldIdLst>
  <p:sldSz cx="9144000" cy="6858000" type="screen4x3"/>
  <p:notesSz cx="6797675" cy="9929813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D2A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6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404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Bezrobotni z prawem do zasiłku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Arkusz1!$B$2:$B$13</c:f>
              <c:numCache>
                <c:formatCode>General</c:formatCode>
                <c:ptCount val="12"/>
                <c:pt idx="0">
                  <c:v>663</c:v>
                </c:pt>
                <c:pt idx="1">
                  <c:v>665</c:v>
                </c:pt>
                <c:pt idx="2">
                  <c:v>632</c:v>
                </c:pt>
                <c:pt idx="3">
                  <c:v>577</c:v>
                </c:pt>
                <c:pt idx="4">
                  <c:v>566</c:v>
                </c:pt>
                <c:pt idx="5">
                  <c:v>577</c:v>
                </c:pt>
                <c:pt idx="6">
                  <c:v>591</c:v>
                </c:pt>
                <c:pt idx="7">
                  <c:v>573</c:v>
                </c:pt>
                <c:pt idx="8">
                  <c:v>554</c:v>
                </c:pt>
                <c:pt idx="9">
                  <c:v>555</c:v>
                </c:pt>
                <c:pt idx="10">
                  <c:v>562</c:v>
                </c:pt>
                <c:pt idx="11">
                  <c:v>609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BF-4781-BB60-754553A1BD4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Bezrobotni zarejestrowani ogółem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Arkusz1!$A$2:$A$13</c:f>
              <c:strCache>
                <c:ptCount val="12"/>
                <c:pt idx="0">
                  <c:v>Styczeń</c:v>
                </c:pt>
                <c:pt idx="1">
                  <c:v>Luty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  <c:pt idx="11">
                  <c:v>Grudzień</c:v>
                </c:pt>
              </c:strCache>
            </c:strRef>
          </c:cat>
          <c:val>
            <c:numRef>
              <c:f>Arkusz1!$C$2:$C$13</c:f>
              <c:numCache>
                <c:formatCode>General</c:formatCode>
                <c:ptCount val="12"/>
                <c:pt idx="0">
                  <c:v>3360</c:v>
                </c:pt>
                <c:pt idx="1">
                  <c:v>3347</c:v>
                </c:pt>
                <c:pt idx="2">
                  <c:v>3245</c:v>
                </c:pt>
                <c:pt idx="3">
                  <c:v>3104</c:v>
                </c:pt>
                <c:pt idx="4">
                  <c:v>2962</c:v>
                </c:pt>
                <c:pt idx="5">
                  <c:v>2917</c:v>
                </c:pt>
                <c:pt idx="6">
                  <c:v>2937</c:v>
                </c:pt>
                <c:pt idx="7">
                  <c:v>2988</c:v>
                </c:pt>
                <c:pt idx="8">
                  <c:v>2934</c:v>
                </c:pt>
                <c:pt idx="9">
                  <c:v>2936</c:v>
                </c:pt>
                <c:pt idx="10">
                  <c:v>2997</c:v>
                </c:pt>
                <c:pt idx="11">
                  <c:v>3088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BF-4781-BB60-754553A1BD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02252016"/>
        <c:axId val="102239952"/>
        <c:axId val="0"/>
      </c:bar3DChart>
      <c:catAx>
        <c:axId val="10225201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2239952"/>
        <c:crosses val="autoZero"/>
        <c:auto val="1"/>
        <c:lblAlgn val="ctr"/>
        <c:lblOffset val="100"/>
        <c:noMultiLvlLbl val="0"/>
      </c:catAx>
      <c:valAx>
        <c:axId val="1022399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2252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Arkusz1!$A$2:$A$10</c:f>
              <c:strCache>
                <c:ptCount val="9"/>
                <c:pt idx="0">
                  <c:v>Szkolenia</c:v>
                </c:pt>
                <c:pt idx="1">
                  <c:v>Podjęcie działalności gospodarczej</c:v>
                </c:pt>
                <c:pt idx="2">
                  <c:v>Prace społecznie użyteczne</c:v>
                </c:pt>
                <c:pt idx="3">
                  <c:v>Roboty publiczne</c:v>
                </c:pt>
                <c:pt idx="4">
                  <c:v>Podjęcie pracy w ramach refundacji kosztów zatrudnienia</c:v>
                </c:pt>
                <c:pt idx="5">
                  <c:v>Prace interwencyjne</c:v>
                </c:pt>
                <c:pt idx="6">
                  <c:v>Staże</c:v>
                </c:pt>
                <c:pt idx="7">
                  <c:v>Niepotwierdzenie gotowości do pracy</c:v>
                </c:pt>
                <c:pt idx="8">
                  <c:v>Podjęcie pracy niesubsydiowanej</c:v>
                </c:pt>
              </c:strCache>
            </c:strRef>
          </c:cat>
          <c:val>
            <c:numRef>
              <c:f>Arkusz1!$B$2:$B$10</c:f>
              <c:numCache>
                <c:formatCode>General</c:formatCode>
                <c:ptCount val="9"/>
                <c:pt idx="0">
                  <c:v>43</c:v>
                </c:pt>
                <c:pt idx="1">
                  <c:v>58</c:v>
                </c:pt>
                <c:pt idx="2">
                  <c:v>23</c:v>
                </c:pt>
                <c:pt idx="3">
                  <c:v>76</c:v>
                </c:pt>
                <c:pt idx="4">
                  <c:v>114</c:v>
                </c:pt>
                <c:pt idx="5">
                  <c:v>164</c:v>
                </c:pt>
                <c:pt idx="6">
                  <c:v>239</c:v>
                </c:pt>
                <c:pt idx="7">
                  <c:v>675</c:v>
                </c:pt>
                <c:pt idx="8">
                  <c:v>2413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77-4503-9659-6BB8E6F5B77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74991375"/>
        <c:axId val="1074991791"/>
      </c:barChart>
      <c:catAx>
        <c:axId val="107499137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074991791"/>
        <c:crosses val="autoZero"/>
        <c:auto val="1"/>
        <c:lblAlgn val="ctr"/>
        <c:lblOffset val="100"/>
        <c:noMultiLvlLbl val="0"/>
      </c:catAx>
      <c:valAx>
        <c:axId val="107499179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74991375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wolnych miejsc pracy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5432098765432098E-2"/>
                  <c:y val="-4.629295283199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83-4A1C-9FFE-DF039B709CA1}"/>
                </c:ext>
              </c:extLst>
            </c:dLbl>
            <c:dLbl>
              <c:idx val="1"/>
              <c:layout>
                <c:manualLayout>
                  <c:x val="1.3888888888888888E-2"/>
                  <c:y val="-6.6546119695988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83-4A1C-9FFE-DF039B709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Arkusz1!$B$2:$B$3</c:f>
              <c:numCache>
                <c:formatCode>General</c:formatCode>
                <c:ptCount val="2"/>
                <c:pt idx="0">
                  <c:v>2617</c:v>
                </c:pt>
                <c:pt idx="1">
                  <c:v>1825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2983-4A1C-9FFE-DF039B709CA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Liczba wydanych skierowań do pracy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8518518518518462E-2"/>
                  <c:y val="-4.9186262383991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83-4A1C-9FFE-DF039B709CA1}"/>
                </c:ext>
              </c:extLst>
            </c:dLbl>
            <c:dLbl>
              <c:idx val="1"/>
              <c:layout>
                <c:manualLayout>
                  <c:x val="2.1604938271604826E-2"/>
                  <c:y val="-8.1012667455985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83-4A1C-9FFE-DF039B709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Arkusz1!$C$2:$C$3</c:f>
              <c:numCache>
                <c:formatCode>General</c:formatCode>
                <c:ptCount val="2"/>
                <c:pt idx="0">
                  <c:v>1879</c:v>
                </c:pt>
                <c:pt idx="1">
                  <c:v>1371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2983-4A1C-9FFE-DF039B709C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gapDepth val="140"/>
        <c:shape val="box"/>
        <c:axId val="728476080"/>
        <c:axId val="728474000"/>
        <c:axId val="0"/>
      </c:bar3DChart>
      <c:catAx>
        <c:axId val="728476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28474000"/>
        <c:crosses val="autoZero"/>
        <c:auto val="1"/>
        <c:lblAlgn val="ctr"/>
        <c:lblOffset val="100"/>
        <c:noMultiLvlLbl val="0"/>
      </c:catAx>
      <c:valAx>
        <c:axId val="728474000"/>
        <c:scaling>
          <c:orientation val="minMax"/>
          <c:max val="3500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28476080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osób, którym udzielono poradach indywidualnych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6975308641975308E-2"/>
                  <c:y val="-4.9186262383991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0C-4D5E-92A4-85C83AF3C222}"/>
                </c:ext>
              </c:extLst>
            </c:dLbl>
            <c:dLbl>
              <c:idx val="1"/>
              <c:layout>
                <c:manualLayout>
                  <c:x val="2.0061728395061727E-2"/>
                  <c:y val="-5.4972881487990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0C-4D5E-92A4-85C83AF3C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Arkusz1!$B$2:$B$3</c:f>
              <c:numCache>
                <c:formatCode>General</c:formatCode>
                <c:ptCount val="2"/>
                <c:pt idx="0">
                  <c:v>557</c:v>
                </c:pt>
                <c:pt idx="1">
                  <c:v>564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D80C-4D5E-92A4-85C83AF3C222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Liczba uczestników porad grupowych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0802469135802469E-2"/>
                  <c:y val="-5.207957193599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E7-4ADF-940E-9CC3FC6181CF}"/>
                </c:ext>
              </c:extLst>
            </c:dLbl>
            <c:dLbl>
              <c:idx val="1"/>
              <c:layout>
                <c:manualLayout>
                  <c:x val="1.5432098765432098E-2"/>
                  <c:y val="-4.6292952831992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E7-4ADF-940E-9CC3FC6181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Arkusz1!$C$2:$C$3</c:f>
              <c:numCache>
                <c:formatCode>General</c:formatCode>
                <c:ptCount val="2"/>
                <c:pt idx="0">
                  <c:v>75</c:v>
                </c:pt>
                <c:pt idx="1">
                  <c:v>75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ACE7-4ADF-940E-9CC3FC6181CF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Liczba uczestników grupowych informacji zawodowych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5432098765432098E-2"/>
                  <c:y val="-4.9186262383991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E7-4ADF-940E-9CC3FC6181CF}"/>
                </c:ext>
              </c:extLst>
            </c:dLbl>
            <c:dLbl>
              <c:idx val="1"/>
              <c:layout>
                <c:manualLayout>
                  <c:x val="1.2345679012345566E-2"/>
                  <c:y val="-4.3399643279992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E7-4ADF-940E-9CC3FC6181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Arkusz1!$D$2:$D$3</c:f>
              <c:numCache>
                <c:formatCode>General</c:formatCode>
                <c:ptCount val="2"/>
                <c:pt idx="0">
                  <c:v>139</c:v>
                </c:pt>
                <c:pt idx="1">
                  <c:v>133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ACE7-4ADF-940E-9CC3FC618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gapDepth val="140"/>
        <c:shape val="box"/>
        <c:axId val="680782576"/>
        <c:axId val="680783408"/>
        <c:axId val="0"/>
      </c:bar3DChart>
      <c:catAx>
        <c:axId val="680782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80783408"/>
        <c:crosses val="autoZero"/>
        <c:auto val="1"/>
        <c:lblAlgn val="ctr"/>
        <c:lblOffset val="100"/>
        <c:noMultiLvlLbl val="0"/>
      </c:catAx>
      <c:valAx>
        <c:axId val="6807834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80782576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zawartych umów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5432098765432098E-2"/>
                  <c:y val="-4.629295283199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83-4A1C-9FFE-DF039B709CA1}"/>
                </c:ext>
              </c:extLst>
            </c:dLbl>
            <c:dLbl>
              <c:idx val="1"/>
              <c:layout>
                <c:manualLayout>
                  <c:x val="1.3888888888888888E-2"/>
                  <c:y val="-6.6546119695988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83-4A1C-9FFE-DF039B709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Arkusz1!$B$2:$B$3</c:f>
              <c:numCache>
                <c:formatCode>General</c:formatCode>
                <c:ptCount val="2"/>
                <c:pt idx="0">
                  <c:v>358</c:v>
                </c:pt>
                <c:pt idx="1">
                  <c:v>239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2983-4A1C-9FFE-DF039B709CA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Liczba skierowanych osób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8518518518518462E-2"/>
                  <c:y val="-4.9186262383991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83-4A1C-9FFE-DF039B709CA1}"/>
                </c:ext>
              </c:extLst>
            </c:dLbl>
            <c:dLbl>
              <c:idx val="1"/>
              <c:layout>
                <c:manualLayout>
                  <c:x val="2.9320987654320875E-2"/>
                  <c:y val="-6.6546119695988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83-4A1C-9FFE-DF039B709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Arkusz1!$C$2:$C$3</c:f>
              <c:numCache>
                <c:formatCode>General</c:formatCode>
                <c:ptCount val="2"/>
                <c:pt idx="0">
                  <c:v>358</c:v>
                </c:pt>
                <c:pt idx="1">
                  <c:v>239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2983-4A1C-9FFE-DF039B709C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gapDepth val="140"/>
        <c:shape val="box"/>
        <c:axId val="728476080"/>
        <c:axId val="728474000"/>
        <c:axId val="0"/>
      </c:bar3DChart>
      <c:catAx>
        <c:axId val="728476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28474000"/>
        <c:crosses val="autoZero"/>
        <c:auto val="1"/>
        <c:lblAlgn val="ctr"/>
        <c:lblOffset val="100"/>
        <c:noMultiLvlLbl val="0"/>
      </c:catAx>
      <c:valAx>
        <c:axId val="72847400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28476080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zawartych umów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5432098765432098E-2"/>
                  <c:y val="-4.629295283199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83-4A1C-9FFE-DF039B709CA1}"/>
                </c:ext>
              </c:extLst>
            </c:dLbl>
            <c:dLbl>
              <c:idx val="1"/>
              <c:layout>
                <c:manualLayout>
                  <c:x val="1.3888888888888888E-2"/>
                  <c:y val="-6.6546119695988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83-4A1C-9FFE-DF039B709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Arkusz1!$B$2:$B$3</c:f>
              <c:numCache>
                <c:formatCode>General</c:formatCode>
                <c:ptCount val="2"/>
                <c:pt idx="0">
                  <c:v>174</c:v>
                </c:pt>
                <c:pt idx="1">
                  <c:v>127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2983-4A1C-9FFE-DF039B709CA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Liczba skierowanych osób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8518518518518462E-2"/>
                  <c:y val="-4.9186262383991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83-4A1C-9FFE-DF039B709CA1}"/>
                </c:ext>
              </c:extLst>
            </c:dLbl>
            <c:dLbl>
              <c:idx val="1"/>
              <c:layout>
                <c:manualLayout>
                  <c:x val="2.1604938271604937E-2"/>
                  <c:y val="-6.3652810143988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83-4A1C-9FFE-DF039B709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Arkusz1!$C$2:$C$3</c:f>
              <c:numCache>
                <c:formatCode>General</c:formatCode>
                <c:ptCount val="2"/>
                <c:pt idx="0">
                  <c:v>221</c:v>
                </c:pt>
                <c:pt idx="1">
                  <c:v>164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2983-4A1C-9FFE-DF039B709C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gapDepth val="140"/>
        <c:shape val="box"/>
        <c:axId val="728476080"/>
        <c:axId val="728474000"/>
        <c:axId val="0"/>
      </c:bar3DChart>
      <c:catAx>
        <c:axId val="728476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28474000"/>
        <c:crosses val="autoZero"/>
        <c:auto val="1"/>
        <c:lblAlgn val="ctr"/>
        <c:lblOffset val="100"/>
        <c:noMultiLvlLbl val="0"/>
      </c:catAx>
      <c:valAx>
        <c:axId val="72847400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28476080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zawartych umów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5432098765432098E-2"/>
                  <c:y val="-4.629295283199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83-4A1C-9FFE-DF039B709CA1}"/>
                </c:ext>
              </c:extLst>
            </c:dLbl>
            <c:dLbl>
              <c:idx val="1"/>
              <c:layout>
                <c:manualLayout>
                  <c:x val="1.3888888888888888E-2"/>
                  <c:y val="-6.6546119695988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83-4A1C-9FFE-DF039B709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Arkusz1!$B$2:$B$3</c:f>
              <c:numCache>
                <c:formatCode>General</c:formatCode>
                <c:ptCount val="2"/>
                <c:pt idx="0">
                  <c:v>50</c:v>
                </c:pt>
                <c:pt idx="1">
                  <c:v>38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2983-4A1C-9FFE-DF039B709CA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Liczba skierowanych osób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8518518518518462E-2"/>
                  <c:y val="-4.9186262383991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83-4A1C-9FFE-DF039B709CA1}"/>
                </c:ext>
              </c:extLst>
            </c:dLbl>
            <c:dLbl>
              <c:idx val="1"/>
              <c:layout>
                <c:manualLayout>
                  <c:x val="2.4691358024691357E-2"/>
                  <c:y val="-6.6546119695988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83-4A1C-9FFE-DF039B709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Arkusz1!$C$2:$C$3</c:f>
              <c:numCache>
                <c:formatCode>General</c:formatCode>
                <c:ptCount val="2"/>
                <c:pt idx="0">
                  <c:v>101</c:v>
                </c:pt>
                <c:pt idx="1">
                  <c:v>76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2983-4A1C-9FFE-DF039B709C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gapDepth val="100"/>
        <c:shape val="box"/>
        <c:axId val="728476080"/>
        <c:axId val="728474000"/>
        <c:axId val="0"/>
      </c:bar3DChart>
      <c:catAx>
        <c:axId val="728476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28474000"/>
        <c:crosses val="autoZero"/>
        <c:auto val="1"/>
        <c:lblAlgn val="ctr"/>
        <c:lblOffset val="100"/>
        <c:noMultiLvlLbl val="0"/>
      </c:catAx>
      <c:valAx>
        <c:axId val="72847400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2847608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osób skierowanych na szkolenie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5432098765432098E-2"/>
                  <c:y val="-4.629295283199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983-4A1C-9FFE-DF039B709CA1}"/>
                </c:ext>
              </c:extLst>
            </c:dLbl>
            <c:dLbl>
              <c:idx val="1"/>
              <c:layout>
                <c:manualLayout>
                  <c:x val="1.3888888888888888E-2"/>
                  <c:y val="-6.6546119695988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83-4A1C-9FFE-DF039B709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Arkusz1!$B$2:$B$3</c:f>
              <c:numCache>
                <c:formatCode>General</c:formatCode>
                <c:ptCount val="2"/>
                <c:pt idx="0">
                  <c:v>46</c:v>
                </c:pt>
                <c:pt idx="1">
                  <c:v>43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2983-4A1C-9FFE-DF039B709CA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Podjęcie pracy po szkoleniu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8518518518518462E-2"/>
                  <c:y val="-4.9186262383991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83-4A1C-9FFE-DF039B709CA1}"/>
                </c:ext>
              </c:extLst>
            </c:dLbl>
            <c:dLbl>
              <c:idx val="1"/>
              <c:layout>
                <c:manualLayout>
                  <c:x val="2.7777777777777665E-2"/>
                  <c:y val="-7.5226048351986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83-4A1C-9FFE-DF039B709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Arkusz1!$A$2:$A$3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Arkusz1!$C$2:$C$3</c:f>
              <c:numCache>
                <c:formatCode>General</c:formatCode>
                <c:ptCount val="2"/>
                <c:pt idx="0">
                  <c:v>28</c:v>
                </c:pt>
                <c:pt idx="1">
                  <c:v>34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2983-4A1C-9FFE-DF039B709C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gapDepth val="180"/>
        <c:shape val="box"/>
        <c:axId val="728476080"/>
        <c:axId val="728474000"/>
        <c:axId val="0"/>
      </c:bar3DChart>
      <c:catAx>
        <c:axId val="728476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28474000"/>
        <c:crosses val="autoZero"/>
        <c:auto val="1"/>
        <c:lblAlgn val="ctr"/>
        <c:lblOffset val="100"/>
        <c:noMultiLvlLbl val="0"/>
      </c:catAx>
      <c:valAx>
        <c:axId val="72847400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2847608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7F943-ABCB-48F3-82DC-60229667D16C}" type="datetime1">
              <a:rPr lang="pl-PL" smtClean="0"/>
              <a:t>05.03.2025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29267-B04C-4F84-B822-AC88E2AF279A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90368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6049952-D0A3-44A6-9990-FF27B5A47D63}" type="datetime1">
              <a:rPr lang="pl-PL" noProof="0" smtClean="0"/>
              <a:t>05.03.2025</a:t>
            </a:fld>
            <a:endParaRPr lang="pl-PL" noProof="0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 dirty="0"/>
              <a:t>Kliknij, aby edytować style wzorców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51213"/>
          </a:xfrm>
        </p:spPr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51213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pl-PL" smtClean="0"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1436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a 9"/>
          <p:cNvGrpSpPr/>
          <p:nvPr/>
        </p:nvGrpSpPr>
        <p:grpSpPr>
          <a:xfrm>
            <a:off x="0" y="6208894"/>
            <a:ext cx="9144000" cy="649106"/>
            <a:chOff x="0" y="6208894"/>
            <a:chExt cx="12192000" cy="649106"/>
          </a:xfrm>
        </p:grpSpPr>
        <p:sp>
          <p:nvSpPr>
            <p:cNvPr id="2" name="Prostokąt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pl-PL" sz="1350" noProof="0" dirty="0"/>
            </a:p>
          </p:txBody>
        </p:sp>
        <p:cxnSp>
          <p:nvCxnSpPr>
            <p:cNvPr id="7" name="Łącznik prosty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Łącznik prosty 4"/>
          <p:cNvCxnSpPr/>
          <p:nvPr userDrawn="1"/>
        </p:nvCxnSpPr>
        <p:spPr>
          <a:xfrm flipV="1">
            <a:off x="2286" y="5937956"/>
            <a:ext cx="618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 userDrawn="1"/>
        </p:nvCxnSpPr>
        <p:spPr>
          <a:xfrm flipV="1">
            <a:off x="2286" y="5937956"/>
            <a:ext cx="618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2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kumimoji="0" lang="pl-PL" noProof="0" dirty="0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 rtlCol="0"/>
          <a:lstStyle>
            <a:lvl1pPr marL="0" marR="34290" indent="0" algn="r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pPr rtl="0"/>
            <a:r>
              <a:rPr lang="pl-PL" noProof="0"/>
              <a:t>Kliknij, aby edytować styl wzorca podtytułu</a:t>
            </a:r>
            <a:endParaRPr kumimoji="0" lang="pl-PL" noProof="0" dirty="0"/>
          </a:p>
        </p:txBody>
      </p:sp>
      <p:sp>
        <p:nvSpPr>
          <p:cNvPr id="30" name="Data — symbol zastępczy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5519D6-9133-41D6-865E-5D371E456D5F}" type="datetime1">
              <a:rPr lang="pl-PL" noProof="0" smtClean="0"/>
              <a:t>05.03.2025</a:t>
            </a:fld>
            <a:endParaRPr lang="pl-PL" noProof="0" dirty="0"/>
          </a:p>
        </p:txBody>
      </p:sp>
      <p:sp>
        <p:nvSpPr>
          <p:cNvPr id="19" name="Stopka — symbol zastępczy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27" name="Numer slajdu — symbol zastępczy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kumimoji="0"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pl-PL" noProof="0"/>
              <a:t>Kliknij, aby edytować style wzorca tekstu</a:t>
            </a:r>
          </a:p>
          <a:p>
            <a:pPr lvl="1" rtl="0" eaLnBrk="1" latinLnBrk="0" hangingPunct="1"/>
            <a:r>
              <a:rPr lang="pl-PL" noProof="0"/>
              <a:t>Drugi poziom</a:t>
            </a:r>
          </a:p>
          <a:p>
            <a:pPr lvl="2" rtl="0" eaLnBrk="1" latinLnBrk="0" hangingPunct="1"/>
            <a:r>
              <a:rPr lang="pl-PL" noProof="0"/>
              <a:t>Trzeci poziom</a:t>
            </a:r>
          </a:p>
          <a:p>
            <a:pPr lvl="3" rtl="0" eaLnBrk="1" latinLnBrk="0" hangingPunct="1"/>
            <a:r>
              <a:rPr lang="pl-PL" noProof="0"/>
              <a:t>Czwarty poziom</a:t>
            </a:r>
          </a:p>
          <a:p>
            <a:pPr lvl="4" rtl="0" eaLnBrk="1" latinLnBrk="0" hangingPunct="1"/>
            <a:r>
              <a:rPr lang="pl-PL" noProof="0"/>
              <a:t>Piąty poziom</a:t>
            </a:r>
            <a:endParaRPr kumimoji="0"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4C0E24-784A-47FB-8300-F4B67A043A4F}" type="datetime1">
              <a:rPr lang="pl-PL" noProof="0" smtClean="0"/>
              <a:t>05.03.2025</a:t>
            </a:fld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</a:t>
            </a:r>
            <a:endParaRPr kumimoji="0"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pl-PL" noProof="0"/>
              <a:t>Kliknij, aby edytować style wzorca tekstu</a:t>
            </a:r>
          </a:p>
          <a:p>
            <a:pPr lvl="1" rtl="0" eaLnBrk="1" latinLnBrk="0" hangingPunct="1"/>
            <a:r>
              <a:rPr lang="pl-PL" noProof="0"/>
              <a:t>Drugi poziom</a:t>
            </a:r>
          </a:p>
          <a:p>
            <a:pPr lvl="2" rtl="0" eaLnBrk="1" latinLnBrk="0" hangingPunct="1"/>
            <a:r>
              <a:rPr lang="pl-PL" noProof="0"/>
              <a:t>Trzeci poziom</a:t>
            </a:r>
          </a:p>
          <a:p>
            <a:pPr lvl="3" rtl="0" eaLnBrk="1" latinLnBrk="0" hangingPunct="1"/>
            <a:r>
              <a:rPr lang="pl-PL" noProof="0"/>
              <a:t>Czwarty poziom</a:t>
            </a:r>
          </a:p>
          <a:p>
            <a:pPr lvl="4" rtl="0" eaLnBrk="1" latinLnBrk="0" hangingPunct="1"/>
            <a:r>
              <a:rPr lang="pl-PL" noProof="0"/>
              <a:t>Piąty poziom</a:t>
            </a:r>
            <a:endParaRPr kumimoji="0"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955322-96E9-4B28-80F2-76BBA33894F8}" type="datetime1">
              <a:rPr lang="pl-PL" noProof="0" smtClean="0"/>
              <a:t>05.03.2025</a:t>
            </a:fld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kumimoji="0"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pl-PL" noProof="0"/>
              <a:t>Kliknij, aby edytować style wzorca tekstu</a:t>
            </a:r>
          </a:p>
          <a:p>
            <a:pPr lvl="1" rtl="0" eaLnBrk="1" latinLnBrk="0" hangingPunct="1"/>
            <a:r>
              <a:rPr lang="pl-PL" noProof="0"/>
              <a:t>Drugi poziom</a:t>
            </a:r>
          </a:p>
          <a:p>
            <a:pPr lvl="2" rtl="0" eaLnBrk="1" latinLnBrk="0" hangingPunct="1"/>
            <a:r>
              <a:rPr lang="pl-PL" noProof="0"/>
              <a:t>Trzeci poziom</a:t>
            </a:r>
          </a:p>
          <a:p>
            <a:pPr lvl="3" rtl="0" eaLnBrk="1" latinLnBrk="0" hangingPunct="1"/>
            <a:r>
              <a:rPr lang="pl-PL" noProof="0"/>
              <a:t>Czwarty poziom</a:t>
            </a:r>
          </a:p>
          <a:p>
            <a:pPr lvl="4" rtl="0" eaLnBrk="1" latinLnBrk="0" hangingPunct="1"/>
            <a:r>
              <a:rPr lang="pl-PL" noProof="0"/>
              <a:t>Piąty poziom</a:t>
            </a:r>
            <a:endParaRPr kumimoji="0" lang="pl-PL" noProof="0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B49962-F3B3-4CD1-815F-517854980C70}" type="datetime1">
              <a:rPr lang="pl-PL" noProof="0" smtClean="0"/>
              <a:t>05.03.2025</a:t>
            </a:fld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2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kumimoji="0"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rtlCol="0" anchor="t"/>
          <a:lstStyle>
            <a:lvl1pPr marL="0" indent="0">
              <a:buNone/>
              <a:defRPr sz="165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pl-PL" noProof="0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6615D0-A172-4B21-A570-3097B0C0C74B}" type="datetime1">
              <a:rPr lang="pl-PL" noProof="0" smtClean="0"/>
              <a:t>05.03.2025</a:t>
            </a:fld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kumimoji="0"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 rtlCol="0"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rtl="0" eaLnBrk="1" latinLnBrk="0" hangingPunct="1"/>
            <a:r>
              <a:rPr lang="pl-PL" noProof="0"/>
              <a:t>Kliknij, aby edytować style wzorca tekstu</a:t>
            </a:r>
          </a:p>
          <a:p>
            <a:pPr lvl="1" rtl="0" eaLnBrk="1" latinLnBrk="0" hangingPunct="1"/>
            <a:r>
              <a:rPr lang="pl-PL" noProof="0"/>
              <a:t>Drugi poziom</a:t>
            </a:r>
          </a:p>
          <a:p>
            <a:pPr lvl="2" rtl="0" eaLnBrk="1" latinLnBrk="0" hangingPunct="1"/>
            <a:r>
              <a:rPr lang="pl-PL" noProof="0"/>
              <a:t>Trzeci poziom</a:t>
            </a:r>
          </a:p>
          <a:p>
            <a:pPr lvl="3" rtl="0" eaLnBrk="1" latinLnBrk="0" hangingPunct="1"/>
            <a:r>
              <a:rPr lang="pl-PL" noProof="0"/>
              <a:t>Czwarty poziom</a:t>
            </a:r>
          </a:p>
          <a:p>
            <a:pPr lvl="4" rtl="0" eaLnBrk="1" latinLnBrk="0" hangingPunct="1"/>
            <a:r>
              <a:rPr lang="pl-PL" noProof="0"/>
              <a:t>Piąty poziom</a:t>
            </a:r>
            <a:endParaRPr kumimoji="0" lang="pl-PL" noProof="0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 rtlCol="0"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rtl="0" eaLnBrk="1" latinLnBrk="0" hangingPunct="1"/>
            <a:r>
              <a:rPr lang="pl-PL" noProof="0"/>
              <a:t>Kliknij, aby edytować style wzorca tekstu</a:t>
            </a:r>
          </a:p>
          <a:p>
            <a:pPr lvl="1" rtl="0" eaLnBrk="1" latinLnBrk="0" hangingPunct="1"/>
            <a:r>
              <a:rPr lang="pl-PL" noProof="0"/>
              <a:t>Drugi poziom</a:t>
            </a:r>
          </a:p>
          <a:p>
            <a:pPr lvl="2" rtl="0" eaLnBrk="1" latinLnBrk="0" hangingPunct="1"/>
            <a:r>
              <a:rPr lang="pl-PL" noProof="0"/>
              <a:t>Trzeci poziom</a:t>
            </a:r>
          </a:p>
          <a:p>
            <a:pPr lvl="3" rtl="0" eaLnBrk="1" latinLnBrk="0" hangingPunct="1"/>
            <a:r>
              <a:rPr lang="pl-PL" noProof="0"/>
              <a:t>Czwarty poziom</a:t>
            </a:r>
          </a:p>
          <a:p>
            <a:pPr lvl="4" rtl="0" eaLnBrk="1" latinLnBrk="0" hangingPunct="1"/>
            <a:r>
              <a:rPr lang="pl-PL" noProof="0"/>
              <a:t>Piąty poziom</a:t>
            </a:r>
            <a:endParaRPr kumimoji="0" lang="pl-PL" noProof="0" dirty="0"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57123D-540B-4A11-BB3F-9A4BE88E1283}" type="datetime1">
              <a:rPr lang="pl-PL" noProof="0" smtClean="0"/>
              <a:t>05.03.2025</a:t>
            </a:fld>
            <a:endParaRPr lang="pl-PL" noProof="0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pl-PL" noProof="0"/>
              <a:t>Kliknij, aby edytować styl</a:t>
            </a:r>
            <a:endParaRPr kumimoji="0"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18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rtl="0" eaLnBrk="1" latinLnBrk="0" hangingPunct="1"/>
            <a:r>
              <a:rPr lang="pl-PL" noProof="0"/>
              <a:t>Kliknij, aby edytować style wzorca tekstu</a:t>
            </a:r>
          </a:p>
        </p:txBody>
      </p:sp>
      <p:sp>
        <p:nvSpPr>
          <p:cNvPr id="5" name="Zawartość — symbol zastępczy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 rtlCol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rtl="0" eaLnBrk="1" latinLnBrk="0" hangingPunct="1"/>
            <a:r>
              <a:rPr lang="pl-PL" noProof="0"/>
              <a:t>Kliknij, aby edytować style wzorca tekstu</a:t>
            </a:r>
          </a:p>
          <a:p>
            <a:pPr lvl="1" rtl="0" eaLnBrk="1" latinLnBrk="0" hangingPunct="1"/>
            <a:r>
              <a:rPr lang="pl-PL" noProof="0"/>
              <a:t>Drugi poziom</a:t>
            </a:r>
          </a:p>
          <a:p>
            <a:pPr lvl="2" rtl="0" eaLnBrk="1" latinLnBrk="0" hangingPunct="1"/>
            <a:r>
              <a:rPr lang="pl-PL" noProof="0"/>
              <a:t>Trzeci poziom</a:t>
            </a:r>
          </a:p>
          <a:p>
            <a:pPr lvl="3" rtl="0" eaLnBrk="1" latinLnBrk="0" hangingPunct="1"/>
            <a:r>
              <a:rPr lang="pl-PL" noProof="0"/>
              <a:t>Czwarty poziom</a:t>
            </a:r>
          </a:p>
          <a:p>
            <a:pPr lvl="4" rtl="0" eaLnBrk="1" latinLnBrk="0" hangingPunct="1"/>
            <a:r>
              <a:rPr lang="pl-PL" noProof="0"/>
              <a:t>Piąty poziom</a:t>
            </a:r>
            <a:endParaRPr kumimoji="0"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18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rtl="0" eaLnBrk="1" latinLnBrk="0" hangingPunct="1"/>
            <a:r>
              <a:rPr lang="pl-PL" noProof="0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 rtlCol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rtl="0" eaLnBrk="1" latinLnBrk="0" hangingPunct="1"/>
            <a:r>
              <a:rPr lang="pl-PL" noProof="0"/>
              <a:t>Kliknij, aby edytować style wzorca tekstu</a:t>
            </a:r>
          </a:p>
          <a:p>
            <a:pPr lvl="1" rtl="0" eaLnBrk="1" latinLnBrk="0" hangingPunct="1"/>
            <a:r>
              <a:rPr lang="pl-PL" noProof="0"/>
              <a:t>Drugi poziom</a:t>
            </a:r>
          </a:p>
          <a:p>
            <a:pPr lvl="2" rtl="0" eaLnBrk="1" latinLnBrk="0" hangingPunct="1"/>
            <a:r>
              <a:rPr lang="pl-PL" noProof="0"/>
              <a:t>Trzeci poziom</a:t>
            </a:r>
          </a:p>
          <a:p>
            <a:pPr lvl="3" rtl="0" eaLnBrk="1" latinLnBrk="0" hangingPunct="1"/>
            <a:r>
              <a:rPr lang="pl-PL" noProof="0"/>
              <a:t>Czwarty poziom</a:t>
            </a:r>
          </a:p>
          <a:p>
            <a:pPr lvl="4" rtl="0" eaLnBrk="1" latinLnBrk="0" hangingPunct="1"/>
            <a:r>
              <a:rPr lang="pl-PL" noProof="0"/>
              <a:t>Piąty poziom</a:t>
            </a:r>
            <a:endParaRPr kumimoji="0" lang="pl-PL" noProof="0" dirty="0"/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C0D72BC-1A0A-4B86-804F-9B34C001BD3A}" type="datetime1">
              <a:rPr lang="pl-PL" noProof="0" smtClean="0"/>
              <a:t>05.03.2025</a:t>
            </a:fld>
            <a:endParaRPr lang="pl-PL" noProof="0" dirty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375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kumimoji="0" lang="pl-PL" noProof="0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8ABD5B1-A00F-4351-AF35-C3B95D31F00D}" type="datetime1">
              <a:rPr lang="pl-PL" noProof="0" smtClean="0"/>
              <a:t>05.03.2025</a:t>
            </a:fld>
            <a:endParaRPr lang="pl-PL" noProof="0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69E991-59DA-475E-938D-C0C4A284F5C6}" type="datetime1">
              <a:rPr lang="pl-PL" noProof="0" smtClean="0"/>
              <a:t>05.03.2025</a:t>
            </a:fld>
            <a:endParaRPr lang="pl-PL" noProof="0" dirty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195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kumimoji="0" lang="pl-PL" noProof="0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 rtlCol="0"/>
          <a:lstStyle>
            <a:lvl1pPr>
              <a:defRPr sz="210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rtl="0" eaLnBrk="1" latinLnBrk="0" hangingPunct="1"/>
            <a:r>
              <a:rPr lang="pl-PL" noProof="0"/>
              <a:t>Kliknij, aby edytować style wzorca tekstu</a:t>
            </a:r>
          </a:p>
          <a:p>
            <a:pPr lvl="1" rtl="0" eaLnBrk="1" latinLnBrk="0" hangingPunct="1"/>
            <a:r>
              <a:rPr lang="pl-PL" noProof="0"/>
              <a:t>Drugi poziom</a:t>
            </a:r>
          </a:p>
          <a:p>
            <a:pPr lvl="2" rtl="0" eaLnBrk="1" latinLnBrk="0" hangingPunct="1"/>
            <a:r>
              <a:rPr lang="pl-PL" noProof="0"/>
              <a:t>Trzeci poziom</a:t>
            </a:r>
          </a:p>
          <a:p>
            <a:pPr lvl="3" rtl="0" eaLnBrk="1" latinLnBrk="0" hangingPunct="1"/>
            <a:r>
              <a:rPr lang="pl-PL" noProof="0"/>
              <a:t>Czwarty poziom</a:t>
            </a:r>
          </a:p>
          <a:p>
            <a:pPr lvl="4" rtl="0" eaLnBrk="1" latinLnBrk="0" hangingPunct="1"/>
            <a:r>
              <a:rPr lang="pl-PL" noProof="0"/>
              <a:t>Piąty poziom</a:t>
            </a:r>
            <a:endParaRPr kumimoji="0"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 rtlCol="0"/>
          <a:lstStyle>
            <a:lvl1pPr marL="0" indent="0" algn="l">
              <a:buNone/>
              <a:defRPr sz="1050"/>
            </a:lvl1pPr>
            <a:lvl2pPr indent="0" algn="l">
              <a:buNone/>
              <a:defRPr sz="900"/>
            </a:lvl2pPr>
            <a:lvl3pPr indent="0" algn="l">
              <a:buNone/>
              <a:defRPr sz="750"/>
            </a:lvl3pPr>
            <a:lvl4pPr indent="0" algn="l">
              <a:buNone/>
              <a:defRPr sz="675"/>
            </a:lvl4pPr>
            <a:lvl5pPr indent="0" algn="l">
              <a:buNone/>
              <a:defRPr sz="675"/>
            </a:lvl5pPr>
          </a:lstStyle>
          <a:p>
            <a:pPr lvl="0" rtl="0" eaLnBrk="1" latinLnBrk="0" hangingPunct="1"/>
            <a:r>
              <a:rPr lang="pl-PL" noProof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0FF36A-F0D7-4576-B815-648482D594BB}" type="datetime1">
              <a:rPr lang="pl-PL" noProof="0" smtClean="0"/>
              <a:t>05.03.2025</a:t>
            </a:fld>
            <a:endParaRPr lang="pl-PL" noProof="0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pl-PL" sz="1350" noProof="0" dirty="0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pl-PL" sz="1350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15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kumimoji="0" lang="pl-PL" noProof="0" dirty="0"/>
          </a:p>
        </p:txBody>
      </p:sp>
      <p:sp>
        <p:nvSpPr>
          <p:cNvPr id="3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2400"/>
            </a:lvl1pPr>
          </a:lstStyle>
          <a:p>
            <a:pPr rtl="0"/>
            <a:r>
              <a:rPr lang="pl-PL" noProof="0"/>
              <a:t>Kliknij ikonę, aby dodać obraz</a:t>
            </a:r>
            <a:endParaRPr kumimoji="0"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188"/>
              </a:spcBef>
              <a:buFontTx/>
              <a:buNone/>
              <a:defRPr sz="975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rtl="0" eaLnBrk="1" latinLnBrk="0" hangingPunct="1"/>
            <a:r>
              <a:rPr lang="pl-PL" noProof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A67AAE-6B03-4578-921B-B017F60F4D28}" type="datetime1">
              <a:rPr lang="pl-PL" noProof="0" smtClean="0"/>
              <a:t>05.03.2025</a:t>
            </a:fld>
            <a:endParaRPr lang="pl-PL" noProof="0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rtlCol="0" anchor="t" compatLnSpc="1"/>
          <a:lstStyle/>
          <a:p>
            <a:pPr marL="0" algn="l" rtl="0" eaLnBrk="1" latinLnBrk="0" hangingPunct="1"/>
            <a:endParaRPr kumimoji="0" lang="pl-PL" sz="135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rtlCol="0" anchor="t" compatLnSpc="1"/>
          <a:lstStyle/>
          <a:p>
            <a:pPr marL="0" algn="l" rtl="0" eaLnBrk="1" latinLnBrk="0" hangingPunct="1"/>
            <a:endParaRPr kumimoji="0" lang="pl-PL" sz="135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a 24"/>
          <p:cNvGrpSpPr/>
          <p:nvPr/>
        </p:nvGrpSpPr>
        <p:grpSpPr>
          <a:xfrm>
            <a:off x="-21771" y="-7144"/>
            <a:ext cx="9180548" cy="6879658"/>
            <a:chOff x="0" y="-21658"/>
            <a:chExt cx="12240731" cy="6879658"/>
          </a:xfrm>
        </p:grpSpPr>
        <p:sp>
          <p:nvSpPr>
            <p:cNvPr id="26" name="Prostokąt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l-PL" sz="1350" noProof="0" dirty="0"/>
            </a:p>
          </p:txBody>
        </p:sp>
        <p:grpSp>
          <p:nvGrpSpPr>
            <p:cNvPr id="27" name="Grup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Dowolny kształt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pl-PL" sz="135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Dowolny kształt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pl-PL" sz="135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up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Dowolny kształt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pl-PL" sz="1350" noProof="0" dirty="0"/>
                </a:p>
              </p:txBody>
            </p:sp>
            <p:sp>
              <p:nvSpPr>
                <p:cNvPr id="33" name="Dowolny kształt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pl-PL" sz="1350" noProof="0" dirty="0"/>
                </a:p>
              </p:txBody>
            </p:sp>
          </p:grpSp>
        </p:grpSp>
      </p:grpSp>
      <p:sp>
        <p:nvSpPr>
          <p:cNvPr id="9" name="Tytuł — symbol zastępczy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pl-PL" noProof="0" dirty="0"/>
              <a:t>Kliknij, aby edytować styl wzorca tytułu</a:t>
            </a:r>
            <a:endParaRPr kumimoji="0" lang="pl-PL" noProof="0" dirty="0"/>
          </a:p>
        </p:txBody>
      </p:sp>
      <p:sp>
        <p:nvSpPr>
          <p:cNvPr id="30" name="Tekst — symbol zastępczy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pl-PL" noProof="0" dirty="0"/>
              <a:t>Kliknij, aby edytować style wzorców tekstu</a:t>
            </a:r>
          </a:p>
          <a:p>
            <a:pPr lvl="1" rtl="0" eaLnBrk="1" latinLnBrk="0" hangingPunct="1"/>
            <a:r>
              <a:rPr lang="pl-PL" noProof="0" dirty="0"/>
              <a:t>Drugi poziom</a:t>
            </a:r>
          </a:p>
          <a:p>
            <a:pPr lvl="2" rtl="0" eaLnBrk="1" latinLnBrk="0" hangingPunct="1"/>
            <a:r>
              <a:rPr lang="pl-PL" noProof="0" dirty="0"/>
              <a:t>Trzeci poziom</a:t>
            </a:r>
          </a:p>
          <a:p>
            <a:pPr lvl="3" rtl="0" eaLnBrk="1" latinLnBrk="0" hangingPunct="1"/>
            <a:r>
              <a:rPr lang="pl-PL" noProof="0" dirty="0"/>
              <a:t>Czwarty poziom</a:t>
            </a:r>
          </a:p>
          <a:p>
            <a:pPr lvl="4" rtl="0" eaLnBrk="1" latinLnBrk="0" hangingPunct="1"/>
            <a:r>
              <a:rPr lang="pl-PL" noProof="0" dirty="0"/>
              <a:t>Piąty poziom</a:t>
            </a:r>
          </a:p>
        </p:txBody>
      </p:sp>
      <p:sp>
        <p:nvSpPr>
          <p:cNvPr id="10" name="Data — symbol zastępczy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825">
                <a:solidFill>
                  <a:schemeClr val="tx1"/>
                </a:solidFill>
              </a:defRPr>
            </a:lvl1pPr>
          </a:lstStyle>
          <a:p>
            <a:pPr rtl="0"/>
            <a:fld id="{676E3016-95BB-449B-B705-7509AD314C3A}" type="datetime1">
              <a:rPr lang="pl-PL" noProof="0" smtClean="0"/>
              <a:t>05.03.2025</a:t>
            </a:fld>
            <a:endParaRPr lang="pl-PL" noProof="0" dirty="0"/>
          </a:p>
        </p:txBody>
      </p:sp>
      <p:sp>
        <p:nvSpPr>
          <p:cNvPr id="22" name="Stopka — symbol zastępczy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825">
                <a:solidFill>
                  <a:schemeClr val="tx1"/>
                </a:solidFill>
              </a:defRPr>
            </a:lvl1pPr>
          </a:lstStyle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18" name="Numer slajdu — symbol zastępczy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825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75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85166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5166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891540" indent="-157734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57734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57734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37160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7145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594220" y="753865"/>
            <a:ext cx="7872369" cy="472799"/>
          </a:xfrm>
        </p:spPr>
        <p:txBody>
          <a:bodyPr rtlCol="0">
            <a:normAutofit lnSpcReduction="10000"/>
          </a:bodyPr>
          <a:lstStyle/>
          <a:p>
            <a:pPr algn="ctr" rtl="0"/>
            <a:r>
              <a:rPr lang="pl-PL" sz="2700" b="1" dirty="0">
                <a:solidFill>
                  <a:schemeClr val="accent4">
                    <a:lumMod val="50000"/>
                  </a:schemeClr>
                </a:solidFill>
              </a:rPr>
              <a:t>Ełk, marzec 2025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28D2E2C5-E323-71FF-4E08-7B7F487081D9}"/>
              </a:ext>
            </a:extLst>
          </p:cNvPr>
          <p:cNvSpPr txBox="1"/>
          <p:nvPr/>
        </p:nvSpPr>
        <p:spPr>
          <a:xfrm>
            <a:off x="311791" y="1586044"/>
            <a:ext cx="8210725" cy="313932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pl-PL" sz="6600" b="1" dirty="0">
                <a:solidFill>
                  <a:srgbClr val="0070C0"/>
                </a:solidFill>
              </a:rPr>
              <a:t>Rynek pracy </a:t>
            </a:r>
          </a:p>
          <a:p>
            <a:pPr algn="ctr"/>
            <a:r>
              <a:rPr lang="pl-PL" sz="6600" b="1" dirty="0">
                <a:solidFill>
                  <a:srgbClr val="0070C0"/>
                </a:solidFill>
              </a:rPr>
              <a:t>powiatu ełckiego </a:t>
            </a:r>
          </a:p>
          <a:p>
            <a:pPr algn="ctr"/>
            <a:r>
              <a:rPr lang="pl-PL" sz="6600" b="1" dirty="0">
                <a:solidFill>
                  <a:srgbClr val="0070C0"/>
                </a:solidFill>
              </a:rPr>
              <a:t>w 2024 r. 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F6EEB5CF-F6B3-B8EF-12BA-B40FD6791B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52" y="4740734"/>
            <a:ext cx="1433865" cy="1075399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E58B922A-9906-8751-403E-A679DF2F44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021" y="4611666"/>
            <a:ext cx="1772670" cy="138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CBA01E-2215-767A-67F5-4DF4CB9C4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9439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Pośrednictwo pracy</a:t>
            </a: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12011826-7CA2-572B-A80B-BAE97C2E24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5226273"/>
              </p:ext>
            </p:extLst>
          </p:nvPr>
        </p:nvGraphicFramePr>
        <p:xfrm>
          <a:off x="457200" y="160750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456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CBA01E-2215-767A-67F5-4DF4CB9C4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78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Poradnictwo zawodowe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2C9F6AD1-154B-DDB3-C2AE-83F9C56438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469628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422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2359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Oferty pracy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3094E50D-2807-6A59-955F-276078731E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016839"/>
              </p:ext>
            </p:extLst>
          </p:nvPr>
        </p:nvGraphicFramePr>
        <p:xfrm>
          <a:off x="457200" y="2438503"/>
          <a:ext cx="8066015" cy="14833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33662">
                  <a:extLst>
                    <a:ext uri="{9D8B030D-6E8A-4147-A177-3AD203B41FA5}">
                      <a16:colId xmlns:a16="http://schemas.microsoft.com/office/drawing/2014/main" val="3859140116"/>
                    </a:ext>
                  </a:extLst>
                </a:gridCol>
                <a:gridCol w="1929468">
                  <a:extLst>
                    <a:ext uri="{9D8B030D-6E8A-4147-A177-3AD203B41FA5}">
                      <a16:colId xmlns:a16="http://schemas.microsoft.com/office/drawing/2014/main" val="2401327029"/>
                    </a:ext>
                  </a:extLst>
                </a:gridCol>
                <a:gridCol w="2139193">
                  <a:extLst>
                    <a:ext uri="{9D8B030D-6E8A-4147-A177-3AD203B41FA5}">
                      <a16:colId xmlns:a16="http://schemas.microsoft.com/office/drawing/2014/main" val="1158839097"/>
                    </a:ext>
                  </a:extLst>
                </a:gridCol>
                <a:gridCol w="2063692">
                  <a:extLst>
                    <a:ext uri="{9D8B030D-6E8A-4147-A177-3AD203B41FA5}">
                      <a16:colId xmlns:a16="http://schemas.microsoft.com/office/drawing/2014/main" val="1751505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Lata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Ogółem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Sektor publiczny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Sektor prywatny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90062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2617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290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2327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98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1825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1535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55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Wzrost/spadek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-792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-792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948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7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CBA01E-2215-767A-67F5-4DF4CB9C4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25333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Liczba zawartych umów na staż oraz skierowanych osób</a:t>
            </a: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12011826-7CA2-572B-A80B-BAE97C2E24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7745569"/>
              </p:ext>
            </p:extLst>
          </p:nvPr>
        </p:nvGraphicFramePr>
        <p:xfrm>
          <a:off x="457200" y="160750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5002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2359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Wydatki poniesione na staż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3094E50D-2807-6A59-955F-276078731E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6805441"/>
              </p:ext>
            </p:extLst>
          </p:nvPr>
        </p:nvGraphicFramePr>
        <p:xfrm>
          <a:off x="457200" y="2438503"/>
          <a:ext cx="8066015" cy="12598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33662">
                  <a:extLst>
                    <a:ext uri="{9D8B030D-6E8A-4147-A177-3AD203B41FA5}">
                      <a16:colId xmlns:a16="http://schemas.microsoft.com/office/drawing/2014/main" val="3859140116"/>
                    </a:ext>
                  </a:extLst>
                </a:gridCol>
                <a:gridCol w="1929468">
                  <a:extLst>
                    <a:ext uri="{9D8B030D-6E8A-4147-A177-3AD203B41FA5}">
                      <a16:colId xmlns:a16="http://schemas.microsoft.com/office/drawing/2014/main" val="2401327029"/>
                    </a:ext>
                  </a:extLst>
                </a:gridCol>
                <a:gridCol w="2139193">
                  <a:extLst>
                    <a:ext uri="{9D8B030D-6E8A-4147-A177-3AD203B41FA5}">
                      <a16:colId xmlns:a16="http://schemas.microsoft.com/office/drawing/2014/main" val="1158839097"/>
                    </a:ext>
                  </a:extLst>
                </a:gridCol>
                <a:gridCol w="2063692">
                  <a:extLst>
                    <a:ext uri="{9D8B030D-6E8A-4147-A177-3AD203B41FA5}">
                      <a16:colId xmlns:a16="http://schemas.microsoft.com/office/drawing/2014/main" val="1751505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Lata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 zawartych umów 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 skierowanych osób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Wydatkowana kwota</a:t>
                      </a:r>
                    </a:p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/w tys. zł/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90062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358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358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3620,7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98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239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239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3912,0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55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13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CBA01E-2215-767A-67F5-4DF4CB9C4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25333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Liczba zawartych umów na prace interwencyjne oraz skierowanych osób</a:t>
            </a: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12011826-7CA2-572B-A80B-BAE97C2E24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027181"/>
              </p:ext>
            </p:extLst>
          </p:nvPr>
        </p:nvGraphicFramePr>
        <p:xfrm>
          <a:off x="457200" y="160750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240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6147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Wydatki poniesione na organizację </a:t>
            </a:r>
            <a:br>
              <a:rPr lang="pl-PL" sz="2800" b="1" dirty="0">
                <a:solidFill>
                  <a:srgbClr val="0070C0"/>
                </a:solidFill>
              </a:rPr>
            </a:br>
            <a:r>
              <a:rPr lang="pl-PL" sz="2800" b="1" dirty="0">
                <a:solidFill>
                  <a:srgbClr val="0070C0"/>
                </a:solidFill>
              </a:rPr>
              <a:t>prac interwencyjnych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3094E50D-2807-6A59-955F-276078731E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537154"/>
              </p:ext>
            </p:extLst>
          </p:nvPr>
        </p:nvGraphicFramePr>
        <p:xfrm>
          <a:off x="457200" y="2438503"/>
          <a:ext cx="8066015" cy="12598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87710">
                  <a:extLst>
                    <a:ext uri="{9D8B030D-6E8A-4147-A177-3AD203B41FA5}">
                      <a16:colId xmlns:a16="http://schemas.microsoft.com/office/drawing/2014/main" val="3859140116"/>
                    </a:ext>
                  </a:extLst>
                </a:gridCol>
                <a:gridCol w="2273417">
                  <a:extLst>
                    <a:ext uri="{9D8B030D-6E8A-4147-A177-3AD203B41FA5}">
                      <a16:colId xmlns:a16="http://schemas.microsoft.com/office/drawing/2014/main" val="2401327029"/>
                    </a:ext>
                  </a:extLst>
                </a:gridCol>
                <a:gridCol w="2441196">
                  <a:extLst>
                    <a:ext uri="{9D8B030D-6E8A-4147-A177-3AD203B41FA5}">
                      <a16:colId xmlns:a16="http://schemas.microsoft.com/office/drawing/2014/main" val="1158839097"/>
                    </a:ext>
                  </a:extLst>
                </a:gridCol>
                <a:gridCol w="2063692">
                  <a:extLst>
                    <a:ext uri="{9D8B030D-6E8A-4147-A177-3AD203B41FA5}">
                      <a16:colId xmlns:a16="http://schemas.microsoft.com/office/drawing/2014/main" val="1751505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Lata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 zawartych umów 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 skierowanych osób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Wydatkowana kwota</a:t>
                      </a:r>
                    </a:p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/w tys. zł/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90062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174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221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1548,7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98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1525,4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55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75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CBA01E-2215-767A-67F5-4DF4CB9C4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25333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Liczba zawartych umów na roboty publiczne oraz skierowanych osób</a:t>
            </a: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12011826-7CA2-572B-A80B-BAE97C2E24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410058"/>
              </p:ext>
            </p:extLst>
          </p:nvPr>
        </p:nvGraphicFramePr>
        <p:xfrm>
          <a:off x="457200" y="160750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197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6147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Wydatki poniesione na organizację </a:t>
            </a:r>
            <a:br>
              <a:rPr lang="pl-PL" sz="2800" b="1" dirty="0">
                <a:solidFill>
                  <a:srgbClr val="0070C0"/>
                </a:solidFill>
              </a:rPr>
            </a:br>
            <a:r>
              <a:rPr lang="pl-PL" sz="2800" b="1" dirty="0">
                <a:solidFill>
                  <a:srgbClr val="0070C0"/>
                </a:solidFill>
              </a:rPr>
              <a:t>robót publicznych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3094E50D-2807-6A59-955F-276078731E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6887201"/>
              </p:ext>
            </p:extLst>
          </p:nvPr>
        </p:nvGraphicFramePr>
        <p:xfrm>
          <a:off x="457200" y="2438503"/>
          <a:ext cx="8066015" cy="12598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96099">
                  <a:extLst>
                    <a:ext uri="{9D8B030D-6E8A-4147-A177-3AD203B41FA5}">
                      <a16:colId xmlns:a16="http://schemas.microsoft.com/office/drawing/2014/main" val="3859140116"/>
                    </a:ext>
                  </a:extLst>
                </a:gridCol>
                <a:gridCol w="2223083">
                  <a:extLst>
                    <a:ext uri="{9D8B030D-6E8A-4147-A177-3AD203B41FA5}">
                      <a16:colId xmlns:a16="http://schemas.microsoft.com/office/drawing/2014/main" val="2401327029"/>
                    </a:ext>
                  </a:extLst>
                </a:gridCol>
                <a:gridCol w="2483141">
                  <a:extLst>
                    <a:ext uri="{9D8B030D-6E8A-4147-A177-3AD203B41FA5}">
                      <a16:colId xmlns:a16="http://schemas.microsoft.com/office/drawing/2014/main" val="1158839097"/>
                    </a:ext>
                  </a:extLst>
                </a:gridCol>
                <a:gridCol w="2063692">
                  <a:extLst>
                    <a:ext uri="{9D8B030D-6E8A-4147-A177-3AD203B41FA5}">
                      <a16:colId xmlns:a16="http://schemas.microsoft.com/office/drawing/2014/main" val="1751505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Lata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 zawartych umów 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 skierowanych osób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Wydatkowana kwota</a:t>
                      </a:r>
                    </a:p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/w tys. zł/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90062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50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101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1458,3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98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1453,9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55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39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3FE62B-C850-3D22-71CB-9FFF4E7DC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CA7931-4E9E-DCD2-E647-3878A50CB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13504"/>
            <a:ext cx="9143999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Zwrot kosztów wynagrodzeń, </a:t>
            </a:r>
            <a:br>
              <a:rPr lang="pl-PL" sz="2800" b="1" dirty="0">
                <a:solidFill>
                  <a:srgbClr val="0070C0"/>
                </a:solidFill>
              </a:rPr>
            </a:br>
            <a:r>
              <a:rPr lang="pl-PL" sz="2800" b="1" dirty="0">
                <a:solidFill>
                  <a:srgbClr val="0070C0"/>
                </a:solidFill>
              </a:rPr>
              <a:t>nagród i składek w DPS (art.57a ustawy o promocji zatrudnienia i instytucjach rynku pracy)</a:t>
            </a:r>
            <a:br>
              <a:rPr lang="pl-PL" sz="2800" b="1" dirty="0"/>
            </a:br>
            <a:endParaRPr lang="pl-PL" sz="2800" b="1" dirty="0">
              <a:solidFill>
                <a:srgbClr val="0070C0"/>
              </a:solidFill>
            </a:endParaRP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AE9C4E36-5A90-C47F-01E2-3E0B9F739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05495"/>
            <a:ext cx="8229600" cy="429440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200" dirty="0">
                <a:latin typeface="Trebuchet MS" panose="020B0603020202020204" pitchFamily="34" charset="0"/>
              </a:rPr>
              <a:t>Pracodawca, który zatrudni skierowane osoby bezrobotne lub poszukujące pracy, w ramach zwrotu kosztów, otrzyma przez okres do 12 miesięcy, zwrot części albo całość kosztów poniesionych na: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200" dirty="0">
                <a:latin typeface="Trebuchet MS" panose="020B0603020202020204" pitchFamily="34" charset="0"/>
              </a:rPr>
              <a:t>wynagrodzenia;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200" dirty="0">
                <a:latin typeface="Trebuchet MS" panose="020B0603020202020204" pitchFamily="34" charset="0"/>
              </a:rPr>
              <a:t>nagrody;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200" dirty="0">
                <a:latin typeface="Trebuchet MS" panose="020B0603020202020204" pitchFamily="34" charset="0"/>
              </a:rPr>
              <a:t>składki na ubezpieczenie społeczne. </a:t>
            </a:r>
          </a:p>
          <a:p>
            <a:pPr marL="0" indent="0">
              <a:lnSpc>
                <a:spcPct val="150000"/>
              </a:lnSpc>
              <a:buNone/>
            </a:pPr>
            <a:endParaRPr lang="pl-PL" sz="1200" dirty="0">
              <a:latin typeface="Trebuchet MS" panose="020B0603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1200" dirty="0">
                <a:latin typeface="Trebuchet MS" panose="020B0603020202020204" pitchFamily="34" charset="0"/>
              </a:rPr>
              <a:t>Zwrot kosztów poniesionych na wynagrodzenia, nagrody oraz składki na ubezpieczenia społeczne może otrzymać:</a:t>
            </a:r>
          </a:p>
          <a:p>
            <a:pPr>
              <a:lnSpc>
                <a:spcPct val="150000"/>
              </a:lnSpc>
            </a:pPr>
            <a:r>
              <a:rPr lang="pl-PL" sz="1200" dirty="0">
                <a:latin typeface="Trebuchet MS" panose="020B0603020202020204" pitchFamily="34" charset="0"/>
              </a:rPr>
              <a:t> Podmiot prowadzący dom pomocy społecznej, o którym mowa w art. 57 ust. 1 ustawy z dnia 12 marca 2004 r. o pomocy społecznej (Dz.U. z 2023 r. poz. 901 z późn. zm.);</a:t>
            </a:r>
          </a:p>
          <a:p>
            <a:pPr>
              <a:lnSpc>
                <a:spcPct val="150000"/>
              </a:lnSpc>
            </a:pPr>
            <a:r>
              <a:rPr lang="pl-PL" sz="1200" dirty="0">
                <a:latin typeface="Trebuchet MS" panose="020B0603020202020204" pitchFamily="34" charset="0"/>
              </a:rPr>
              <a:t>Jednostka organizacyjna wspierania rodziny i systemu pieczy zastępczej, o której mowa w art. 2 ust. 3 ustawy z dnia 9 czerwca 2011 r. o wspieraniu rodziny i systemie pieczy zastępczej (Dz. U. z 2022 r. poz. 447). </a:t>
            </a:r>
          </a:p>
          <a:p>
            <a:pPr marL="0" indent="0">
              <a:lnSpc>
                <a:spcPct val="150000"/>
              </a:lnSpc>
              <a:buNone/>
            </a:pPr>
            <a:endParaRPr lang="pl-PL" sz="12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3953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083CD5-C726-80D9-7B34-F08EFB24B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905" y="665924"/>
            <a:ext cx="8107441" cy="542254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rgbClr val="0070C0"/>
                </a:solidFill>
              </a:rPr>
              <a:t>Stopa bezrobocia – stan </a:t>
            </a:r>
            <a:r>
              <a:rPr lang="pl-PL" sz="2800" b="1">
                <a:solidFill>
                  <a:srgbClr val="0070C0"/>
                </a:solidFill>
              </a:rPr>
              <a:t>na 31 </a:t>
            </a:r>
            <a:r>
              <a:rPr lang="pl-PL" sz="2800" b="1" dirty="0">
                <a:solidFill>
                  <a:srgbClr val="0070C0"/>
                </a:solidFill>
              </a:rPr>
              <a:t>grudnia 2024 r</a:t>
            </a:r>
            <a:r>
              <a:rPr lang="pl-PL" sz="2800" dirty="0">
                <a:solidFill>
                  <a:srgbClr val="0070C0"/>
                </a:solidFill>
              </a:rPr>
              <a:t>.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ACD5AC88-2BE8-A063-447D-1F88B011C1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622353"/>
              </p:ext>
            </p:extLst>
          </p:nvPr>
        </p:nvGraphicFramePr>
        <p:xfrm>
          <a:off x="318782" y="5337571"/>
          <a:ext cx="8368014" cy="141609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60255">
                  <a:extLst>
                    <a:ext uri="{9D8B030D-6E8A-4147-A177-3AD203B41FA5}">
                      <a16:colId xmlns:a16="http://schemas.microsoft.com/office/drawing/2014/main" val="981467629"/>
                    </a:ext>
                  </a:extLst>
                </a:gridCol>
                <a:gridCol w="789751">
                  <a:extLst>
                    <a:ext uri="{9D8B030D-6E8A-4147-A177-3AD203B41FA5}">
                      <a16:colId xmlns:a16="http://schemas.microsoft.com/office/drawing/2014/main" val="131814995"/>
                    </a:ext>
                  </a:extLst>
                </a:gridCol>
                <a:gridCol w="789751">
                  <a:extLst>
                    <a:ext uri="{9D8B030D-6E8A-4147-A177-3AD203B41FA5}">
                      <a16:colId xmlns:a16="http://schemas.microsoft.com/office/drawing/2014/main" val="400336388"/>
                    </a:ext>
                  </a:extLst>
                </a:gridCol>
                <a:gridCol w="789751">
                  <a:extLst>
                    <a:ext uri="{9D8B030D-6E8A-4147-A177-3AD203B41FA5}">
                      <a16:colId xmlns:a16="http://schemas.microsoft.com/office/drawing/2014/main" val="3518118727"/>
                    </a:ext>
                  </a:extLst>
                </a:gridCol>
                <a:gridCol w="789751">
                  <a:extLst>
                    <a:ext uri="{9D8B030D-6E8A-4147-A177-3AD203B41FA5}">
                      <a16:colId xmlns:a16="http://schemas.microsoft.com/office/drawing/2014/main" val="4267722217"/>
                    </a:ext>
                  </a:extLst>
                </a:gridCol>
                <a:gridCol w="789751">
                  <a:extLst>
                    <a:ext uri="{9D8B030D-6E8A-4147-A177-3AD203B41FA5}">
                      <a16:colId xmlns:a16="http://schemas.microsoft.com/office/drawing/2014/main" val="3199703911"/>
                    </a:ext>
                  </a:extLst>
                </a:gridCol>
                <a:gridCol w="789751">
                  <a:extLst>
                    <a:ext uri="{9D8B030D-6E8A-4147-A177-3AD203B41FA5}">
                      <a16:colId xmlns:a16="http://schemas.microsoft.com/office/drawing/2014/main" val="752156910"/>
                    </a:ext>
                  </a:extLst>
                </a:gridCol>
                <a:gridCol w="789751">
                  <a:extLst>
                    <a:ext uri="{9D8B030D-6E8A-4147-A177-3AD203B41FA5}">
                      <a16:colId xmlns:a16="http://schemas.microsoft.com/office/drawing/2014/main" val="2859348996"/>
                    </a:ext>
                  </a:extLst>
                </a:gridCol>
                <a:gridCol w="789751">
                  <a:extLst>
                    <a:ext uri="{9D8B030D-6E8A-4147-A177-3AD203B41FA5}">
                      <a16:colId xmlns:a16="http://schemas.microsoft.com/office/drawing/2014/main" val="4070633416"/>
                    </a:ext>
                  </a:extLst>
                </a:gridCol>
                <a:gridCol w="789751">
                  <a:extLst>
                    <a:ext uri="{9D8B030D-6E8A-4147-A177-3AD203B41FA5}">
                      <a16:colId xmlns:a16="http://schemas.microsoft.com/office/drawing/2014/main" val="406311055"/>
                    </a:ext>
                  </a:extLst>
                </a:gridCol>
              </a:tblGrid>
              <a:tr h="322598">
                <a:tc>
                  <a:txBody>
                    <a:bodyPr/>
                    <a:lstStyle/>
                    <a:p>
                      <a:endParaRPr lang="pl-PL" sz="1600" dirty="0"/>
                    </a:p>
                  </a:txBody>
                  <a:tcPr marL="80650" marR="80650" marT="40325" marB="4032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1990</a:t>
                      </a:r>
                    </a:p>
                  </a:txBody>
                  <a:tcPr marL="80650" marR="80650" marT="40325" marB="4032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1994</a:t>
                      </a:r>
                    </a:p>
                  </a:txBody>
                  <a:tcPr marL="80650" marR="80650" marT="40325" marB="4032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1999</a:t>
                      </a:r>
                    </a:p>
                  </a:txBody>
                  <a:tcPr marL="80650" marR="80650" marT="40325" marB="4032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2004</a:t>
                      </a:r>
                    </a:p>
                  </a:txBody>
                  <a:tcPr marL="80650" marR="80650" marT="40325" marB="4032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2008</a:t>
                      </a:r>
                    </a:p>
                  </a:txBody>
                  <a:tcPr marL="80650" marR="80650" marT="40325" marB="4032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2013</a:t>
                      </a:r>
                    </a:p>
                  </a:txBody>
                  <a:tcPr marL="80650" marR="80650" marT="40325" marB="4032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2021</a:t>
                      </a:r>
                    </a:p>
                  </a:txBody>
                  <a:tcPr marL="80650" marR="80650" marT="40325" marB="4032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2023</a:t>
                      </a:r>
                    </a:p>
                  </a:txBody>
                  <a:tcPr marL="80650" marR="80650" marT="40325" marB="4032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2024</a:t>
                      </a:r>
                    </a:p>
                  </a:txBody>
                  <a:tcPr marL="80650" marR="80650" marT="40325" marB="4032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00997891"/>
                  </a:ext>
                </a:extLst>
              </a:tr>
              <a:tr h="322598">
                <a:tc>
                  <a:txBody>
                    <a:bodyPr/>
                    <a:lstStyle/>
                    <a:p>
                      <a:r>
                        <a:rPr lang="pl-PL" sz="1200" b="1" dirty="0"/>
                        <a:t>Polska</a:t>
                      </a:r>
                    </a:p>
                  </a:txBody>
                  <a:tcPr marL="80650" marR="80650" marT="40325" marB="403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6,3%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16,0%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13,0%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18,7%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9,5%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13,4%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5,4%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5,1%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5,1%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extLst>
                  <a:ext uri="{0D108BD9-81ED-4DB2-BD59-A6C34878D82A}">
                    <a16:rowId xmlns:a16="http://schemas.microsoft.com/office/drawing/2014/main" val="1553447599"/>
                  </a:ext>
                </a:extLst>
              </a:tr>
              <a:tr h="403248">
                <a:tc>
                  <a:txBody>
                    <a:bodyPr/>
                    <a:lstStyle/>
                    <a:p>
                      <a:r>
                        <a:rPr lang="pl-PL" sz="1200" b="1" dirty="0"/>
                        <a:t>Warmińsko - mazurskie</a:t>
                      </a:r>
                    </a:p>
                  </a:txBody>
                  <a:tcPr marL="80650" marR="80650" marT="40325" marB="403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-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-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22,8%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28,7%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16,8%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21,7%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8,6%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8,3%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8,3%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extLst>
                  <a:ext uri="{0D108BD9-81ED-4DB2-BD59-A6C34878D82A}">
                    <a16:rowId xmlns:a16="http://schemas.microsoft.com/office/drawing/2014/main" val="2185687217"/>
                  </a:ext>
                </a:extLst>
              </a:tr>
              <a:tr h="322598">
                <a:tc>
                  <a:txBody>
                    <a:bodyPr/>
                    <a:lstStyle/>
                    <a:p>
                      <a:r>
                        <a:rPr lang="pl-PL" sz="1200" b="1" dirty="0"/>
                        <a:t>Powiat ełcki</a:t>
                      </a:r>
                    </a:p>
                  </a:txBody>
                  <a:tcPr marL="80650" marR="80650" marT="40325" marB="403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12,0%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31,8%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25,4%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30,4%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20,0%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26,0%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11,0%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10,7%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10,6%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03" marB="45703" anchor="ctr" horzOverflow="overflow"/>
                </a:tc>
                <a:extLst>
                  <a:ext uri="{0D108BD9-81ED-4DB2-BD59-A6C34878D82A}">
                    <a16:rowId xmlns:a16="http://schemas.microsoft.com/office/drawing/2014/main" val="1361813396"/>
                  </a:ext>
                </a:extLst>
              </a:tr>
            </a:tbl>
          </a:graphicData>
        </a:graphic>
      </p:graphicFrame>
      <p:grpSp>
        <p:nvGrpSpPr>
          <p:cNvPr id="55" name="Group 860">
            <a:extLst>
              <a:ext uri="{FF2B5EF4-FFF2-40B4-BE49-F238E27FC236}">
                <a16:creationId xmlns:a16="http://schemas.microsoft.com/office/drawing/2014/main" id="{F66B89AB-F600-C646-1273-DAB35AA96D55}"/>
              </a:ext>
            </a:extLst>
          </p:cNvPr>
          <p:cNvGrpSpPr>
            <a:grpSpLocks/>
          </p:cNvGrpSpPr>
          <p:nvPr/>
        </p:nvGrpSpPr>
        <p:grpSpPr bwMode="auto">
          <a:xfrm>
            <a:off x="1806289" y="1234691"/>
            <a:ext cx="5123419" cy="4027984"/>
            <a:chOff x="1436" y="845"/>
            <a:chExt cx="2640" cy="2406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56" name="Freeform 161" descr="10%">
              <a:extLst>
                <a:ext uri="{FF2B5EF4-FFF2-40B4-BE49-F238E27FC236}">
                  <a16:creationId xmlns:a16="http://schemas.microsoft.com/office/drawing/2014/main" id="{717BED7E-8CFD-38D1-263D-C93BF706D8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6" y="953"/>
              <a:ext cx="780" cy="810"/>
            </a:xfrm>
            <a:custGeom>
              <a:avLst/>
              <a:gdLst>
                <a:gd name="T0" fmla="*/ 3 w 1356"/>
                <a:gd name="T1" fmla="*/ 14 h 1396"/>
                <a:gd name="T2" fmla="*/ 5 w 1356"/>
                <a:gd name="T3" fmla="*/ 17 h 1396"/>
                <a:gd name="T4" fmla="*/ 6 w 1356"/>
                <a:gd name="T5" fmla="*/ 18 h 1396"/>
                <a:gd name="T6" fmla="*/ 5 w 1356"/>
                <a:gd name="T7" fmla="*/ 16 h 1396"/>
                <a:gd name="T8" fmla="*/ 5 w 1356"/>
                <a:gd name="T9" fmla="*/ 13 h 1396"/>
                <a:gd name="T10" fmla="*/ 3 w 1356"/>
                <a:gd name="T11" fmla="*/ 12 h 1396"/>
                <a:gd name="T12" fmla="*/ 1 w 1356"/>
                <a:gd name="T13" fmla="*/ 12 h 1396"/>
                <a:gd name="T14" fmla="*/ 1 w 1356"/>
                <a:gd name="T15" fmla="*/ 10 h 1396"/>
                <a:gd name="T16" fmla="*/ 4 w 1356"/>
                <a:gd name="T17" fmla="*/ 9 h 1396"/>
                <a:gd name="T18" fmla="*/ 6 w 1356"/>
                <a:gd name="T19" fmla="*/ 9 h 1396"/>
                <a:gd name="T20" fmla="*/ 7 w 1356"/>
                <a:gd name="T21" fmla="*/ 8 h 1396"/>
                <a:gd name="T22" fmla="*/ 9 w 1356"/>
                <a:gd name="T23" fmla="*/ 8 h 1396"/>
                <a:gd name="T24" fmla="*/ 10 w 1356"/>
                <a:gd name="T25" fmla="*/ 7 h 1396"/>
                <a:gd name="T26" fmla="*/ 14 w 1356"/>
                <a:gd name="T27" fmla="*/ 6 h 1396"/>
                <a:gd name="T28" fmla="*/ 16 w 1356"/>
                <a:gd name="T29" fmla="*/ 5 h 1396"/>
                <a:gd name="T30" fmla="*/ 18 w 1356"/>
                <a:gd name="T31" fmla="*/ 5 h 1396"/>
                <a:gd name="T32" fmla="*/ 20 w 1356"/>
                <a:gd name="T33" fmla="*/ 4 h 1396"/>
                <a:gd name="T34" fmla="*/ 21 w 1356"/>
                <a:gd name="T35" fmla="*/ 3 h 1396"/>
                <a:gd name="T36" fmla="*/ 21 w 1356"/>
                <a:gd name="T37" fmla="*/ 2 h 1396"/>
                <a:gd name="T38" fmla="*/ 22 w 1356"/>
                <a:gd name="T39" fmla="*/ 1 h 1396"/>
                <a:gd name="T40" fmla="*/ 23 w 1356"/>
                <a:gd name="T41" fmla="*/ 1 h 1396"/>
                <a:gd name="T42" fmla="*/ 25 w 1356"/>
                <a:gd name="T43" fmla="*/ 1 h 1396"/>
                <a:gd name="T44" fmla="*/ 26 w 1356"/>
                <a:gd name="T45" fmla="*/ 1 h 1396"/>
                <a:gd name="T46" fmla="*/ 26 w 1356"/>
                <a:gd name="T47" fmla="*/ 6 h 1396"/>
                <a:gd name="T48" fmla="*/ 25 w 1356"/>
                <a:gd name="T49" fmla="*/ 6 h 1396"/>
                <a:gd name="T50" fmla="*/ 26 w 1356"/>
                <a:gd name="T51" fmla="*/ 7 h 1396"/>
                <a:gd name="T52" fmla="*/ 26 w 1356"/>
                <a:gd name="T53" fmla="*/ 10 h 1396"/>
                <a:gd name="T54" fmla="*/ 27 w 1356"/>
                <a:gd name="T55" fmla="*/ 11 h 1396"/>
                <a:gd name="T56" fmla="*/ 28 w 1356"/>
                <a:gd name="T57" fmla="*/ 12 h 1396"/>
                <a:gd name="T58" fmla="*/ 28 w 1356"/>
                <a:gd name="T59" fmla="*/ 13 h 1396"/>
                <a:gd name="T60" fmla="*/ 27 w 1356"/>
                <a:gd name="T61" fmla="*/ 15 h 1396"/>
                <a:gd name="T62" fmla="*/ 26 w 1356"/>
                <a:gd name="T63" fmla="*/ 15 h 1396"/>
                <a:gd name="T64" fmla="*/ 25 w 1356"/>
                <a:gd name="T65" fmla="*/ 18 h 1396"/>
                <a:gd name="T66" fmla="*/ 22 w 1356"/>
                <a:gd name="T67" fmla="*/ 19 h 1396"/>
                <a:gd name="T68" fmla="*/ 24 w 1356"/>
                <a:gd name="T69" fmla="*/ 20 h 1396"/>
                <a:gd name="T70" fmla="*/ 25 w 1356"/>
                <a:gd name="T71" fmla="*/ 22 h 1396"/>
                <a:gd name="T72" fmla="*/ 22 w 1356"/>
                <a:gd name="T73" fmla="*/ 23 h 1396"/>
                <a:gd name="T74" fmla="*/ 21 w 1356"/>
                <a:gd name="T75" fmla="*/ 24 h 1396"/>
                <a:gd name="T76" fmla="*/ 20 w 1356"/>
                <a:gd name="T77" fmla="*/ 26 h 1396"/>
                <a:gd name="T78" fmla="*/ 18 w 1356"/>
                <a:gd name="T79" fmla="*/ 26 h 1396"/>
                <a:gd name="T80" fmla="*/ 17 w 1356"/>
                <a:gd name="T81" fmla="*/ 27 h 1396"/>
                <a:gd name="T82" fmla="*/ 16 w 1356"/>
                <a:gd name="T83" fmla="*/ 26 h 1396"/>
                <a:gd name="T84" fmla="*/ 15 w 1356"/>
                <a:gd name="T85" fmla="*/ 26 h 1396"/>
                <a:gd name="T86" fmla="*/ 14 w 1356"/>
                <a:gd name="T87" fmla="*/ 27 h 1396"/>
                <a:gd name="T88" fmla="*/ 13 w 1356"/>
                <a:gd name="T89" fmla="*/ 28 h 1396"/>
                <a:gd name="T90" fmla="*/ 10 w 1356"/>
                <a:gd name="T91" fmla="*/ 28 h 1396"/>
                <a:gd name="T92" fmla="*/ 9 w 1356"/>
                <a:gd name="T93" fmla="*/ 28 h 1396"/>
                <a:gd name="T94" fmla="*/ 8 w 1356"/>
                <a:gd name="T95" fmla="*/ 28 h 1396"/>
                <a:gd name="T96" fmla="*/ 7 w 1356"/>
                <a:gd name="T97" fmla="*/ 28 h 1396"/>
                <a:gd name="T98" fmla="*/ 6 w 1356"/>
                <a:gd name="T99" fmla="*/ 30 h 1396"/>
                <a:gd name="T100" fmla="*/ 5 w 1356"/>
                <a:gd name="T101" fmla="*/ 31 h 1396"/>
                <a:gd name="T102" fmla="*/ 3 w 1356"/>
                <a:gd name="T103" fmla="*/ 31 h 1396"/>
                <a:gd name="T104" fmla="*/ 3 w 1356"/>
                <a:gd name="T105" fmla="*/ 30 h 1396"/>
                <a:gd name="T106" fmla="*/ 2 w 1356"/>
                <a:gd name="T107" fmla="*/ 28 h 1396"/>
                <a:gd name="T108" fmla="*/ 1 w 1356"/>
                <a:gd name="T109" fmla="*/ 28 h 1396"/>
                <a:gd name="T110" fmla="*/ 1 w 1356"/>
                <a:gd name="T111" fmla="*/ 28 h 1396"/>
                <a:gd name="T112" fmla="*/ 1 w 1356"/>
                <a:gd name="T113" fmla="*/ 26 h 1396"/>
                <a:gd name="T114" fmla="*/ 1 w 1356"/>
                <a:gd name="T115" fmla="*/ 25 h 1396"/>
                <a:gd name="T116" fmla="*/ 2 w 1356"/>
                <a:gd name="T117" fmla="*/ 24 h 1396"/>
                <a:gd name="T118" fmla="*/ 3 w 1356"/>
                <a:gd name="T119" fmla="*/ 21 h 1396"/>
                <a:gd name="T120" fmla="*/ 2 w 1356"/>
                <a:gd name="T121" fmla="*/ 18 h 1396"/>
                <a:gd name="T122" fmla="*/ 2 w 1356"/>
                <a:gd name="T123" fmla="*/ 15 h 13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356"/>
                <a:gd name="T187" fmla="*/ 0 h 1396"/>
                <a:gd name="T188" fmla="*/ 1356 w 1356"/>
                <a:gd name="T189" fmla="*/ 1396 h 13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356" h="1396">
                  <a:moveTo>
                    <a:pt x="65" y="578"/>
                  </a:moveTo>
                  <a:lnTo>
                    <a:pt x="68" y="578"/>
                  </a:lnTo>
                  <a:lnTo>
                    <a:pt x="70" y="576"/>
                  </a:lnTo>
                  <a:lnTo>
                    <a:pt x="74" y="575"/>
                  </a:lnTo>
                  <a:lnTo>
                    <a:pt x="84" y="574"/>
                  </a:lnTo>
                  <a:lnTo>
                    <a:pt x="90" y="574"/>
                  </a:lnTo>
                  <a:lnTo>
                    <a:pt x="91" y="576"/>
                  </a:lnTo>
                  <a:lnTo>
                    <a:pt x="92" y="579"/>
                  </a:lnTo>
                  <a:lnTo>
                    <a:pt x="93" y="582"/>
                  </a:lnTo>
                  <a:lnTo>
                    <a:pt x="95" y="589"/>
                  </a:lnTo>
                  <a:lnTo>
                    <a:pt x="97" y="592"/>
                  </a:lnTo>
                  <a:lnTo>
                    <a:pt x="98" y="594"/>
                  </a:lnTo>
                  <a:lnTo>
                    <a:pt x="101" y="598"/>
                  </a:lnTo>
                  <a:lnTo>
                    <a:pt x="106" y="605"/>
                  </a:lnTo>
                  <a:lnTo>
                    <a:pt x="108" y="610"/>
                  </a:lnTo>
                  <a:lnTo>
                    <a:pt x="109" y="610"/>
                  </a:lnTo>
                  <a:lnTo>
                    <a:pt x="110" y="612"/>
                  </a:lnTo>
                  <a:lnTo>
                    <a:pt x="113" y="617"/>
                  </a:lnTo>
                  <a:lnTo>
                    <a:pt x="119" y="623"/>
                  </a:lnTo>
                  <a:lnTo>
                    <a:pt x="122" y="627"/>
                  </a:lnTo>
                  <a:lnTo>
                    <a:pt x="124" y="627"/>
                  </a:lnTo>
                  <a:lnTo>
                    <a:pt x="126" y="630"/>
                  </a:lnTo>
                  <a:lnTo>
                    <a:pt x="130" y="634"/>
                  </a:lnTo>
                  <a:lnTo>
                    <a:pt x="134" y="639"/>
                  </a:lnTo>
                  <a:lnTo>
                    <a:pt x="135" y="640"/>
                  </a:lnTo>
                  <a:lnTo>
                    <a:pt x="137" y="642"/>
                  </a:lnTo>
                  <a:lnTo>
                    <a:pt x="138" y="643"/>
                  </a:lnTo>
                  <a:lnTo>
                    <a:pt x="141" y="644"/>
                  </a:lnTo>
                  <a:lnTo>
                    <a:pt x="149" y="645"/>
                  </a:lnTo>
                  <a:lnTo>
                    <a:pt x="153" y="645"/>
                  </a:lnTo>
                  <a:lnTo>
                    <a:pt x="154" y="645"/>
                  </a:lnTo>
                  <a:lnTo>
                    <a:pt x="157" y="645"/>
                  </a:lnTo>
                  <a:lnTo>
                    <a:pt x="166" y="645"/>
                  </a:lnTo>
                  <a:lnTo>
                    <a:pt x="173" y="647"/>
                  </a:lnTo>
                  <a:lnTo>
                    <a:pt x="174" y="647"/>
                  </a:lnTo>
                  <a:lnTo>
                    <a:pt x="177" y="650"/>
                  </a:lnTo>
                  <a:lnTo>
                    <a:pt x="181" y="652"/>
                  </a:lnTo>
                  <a:lnTo>
                    <a:pt x="186" y="657"/>
                  </a:lnTo>
                  <a:lnTo>
                    <a:pt x="190" y="660"/>
                  </a:lnTo>
                  <a:lnTo>
                    <a:pt x="193" y="662"/>
                  </a:lnTo>
                  <a:lnTo>
                    <a:pt x="194" y="663"/>
                  </a:lnTo>
                  <a:lnTo>
                    <a:pt x="198" y="665"/>
                  </a:lnTo>
                  <a:lnTo>
                    <a:pt x="205" y="671"/>
                  </a:lnTo>
                  <a:lnTo>
                    <a:pt x="208" y="676"/>
                  </a:lnTo>
                  <a:lnTo>
                    <a:pt x="208" y="678"/>
                  </a:lnTo>
                  <a:lnTo>
                    <a:pt x="209" y="680"/>
                  </a:lnTo>
                  <a:lnTo>
                    <a:pt x="211" y="686"/>
                  </a:lnTo>
                  <a:lnTo>
                    <a:pt x="214" y="693"/>
                  </a:lnTo>
                  <a:lnTo>
                    <a:pt x="215" y="693"/>
                  </a:lnTo>
                  <a:lnTo>
                    <a:pt x="216" y="696"/>
                  </a:lnTo>
                  <a:lnTo>
                    <a:pt x="217" y="698"/>
                  </a:lnTo>
                  <a:lnTo>
                    <a:pt x="220" y="702"/>
                  </a:lnTo>
                  <a:lnTo>
                    <a:pt x="222" y="705"/>
                  </a:lnTo>
                  <a:lnTo>
                    <a:pt x="223" y="709"/>
                  </a:lnTo>
                  <a:lnTo>
                    <a:pt x="223" y="712"/>
                  </a:lnTo>
                  <a:lnTo>
                    <a:pt x="224" y="715"/>
                  </a:lnTo>
                  <a:lnTo>
                    <a:pt x="226" y="721"/>
                  </a:lnTo>
                  <a:lnTo>
                    <a:pt x="228" y="723"/>
                  </a:lnTo>
                  <a:lnTo>
                    <a:pt x="229" y="726"/>
                  </a:lnTo>
                  <a:lnTo>
                    <a:pt x="229" y="728"/>
                  </a:lnTo>
                  <a:lnTo>
                    <a:pt x="231" y="733"/>
                  </a:lnTo>
                  <a:lnTo>
                    <a:pt x="234" y="743"/>
                  </a:lnTo>
                  <a:lnTo>
                    <a:pt x="236" y="746"/>
                  </a:lnTo>
                  <a:lnTo>
                    <a:pt x="236" y="749"/>
                  </a:lnTo>
                  <a:lnTo>
                    <a:pt x="238" y="752"/>
                  </a:lnTo>
                  <a:lnTo>
                    <a:pt x="238" y="756"/>
                  </a:lnTo>
                  <a:lnTo>
                    <a:pt x="238" y="766"/>
                  </a:lnTo>
                  <a:lnTo>
                    <a:pt x="240" y="770"/>
                  </a:lnTo>
                  <a:lnTo>
                    <a:pt x="241" y="774"/>
                  </a:lnTo>
                  <a:lnTo>
                    <a:pt x="240" y="778"/>
                  </a:lnTo>
                  <a:lnTo>
                    <a:pt x="239" y="782"/>
                  </a:lnTo>
                  <a:lnTo>
                    <a:pt x="235" y="789"/>
                  </a:lnTo>
                  <a:lnTo>
                    <a:pt x="234" y="790"/>
                  </a:lnTo>
                  <a:lnTo>
                    <a:pt x="233" y="792"/>
                  </a:lnTo>
                  <a:lnTo>
                    <a:pt x="231" y="796"/>
                  </a:lnTo>
                  <a:lnTo>
                    <a:pt x="229" y="800"/>
                  </a:lnTo>
                  <a:lnTo>
                    <a:pt x="228" y="802"/>
                  </a:lnTo>
                  <a:lnTo>
                    <a:pt x="228" y="805"/>
                  </a:lnTo>
                  <a:lnTo>
                    <a:pt x="227" y="809"/>
                  </a:lnTo>
                  <a:lnTo>
                    <a:pt x="228" y="816"/>
                  </a:lnTo>
                  <a:lnTo>
                    <a:pt x="230" y="820"/>
                  </a:lnTo>
                  <a:lnTo>
                    <a:pt x="230" y="822"/>
                  </a:lnTo>
                  <a:lnTo>
                    <a:pt x="231" y="824"/>
                  </a:lnTo>
                  <a:lnTo>
                    <a:pt x="233" y="830"/>
                  </a:lnTo>
                  <a:lnTo>
                    <a:pt x="236" y="834"/>
                  </a:lnTo>
                  <a:lnTo>
                    <a:pt x="238" y="834"/>
                  </a:lnTo>
                  <a:lnTo>
                    <a:pt x="239" y="836"/>
                  </a:lnTo>
                  <a:lnTo>
                    <a:pt x="240" y="837"/>
                  </a:lnTo>
                  <a:lnTo>
                    <a:pt x="242" y="838"/>
                  </a:lnTo>
                  <a:lnTo>
                    <a:pt x="248" y="840"/>
                  </a:lnTo>
                  <a:lnTo>
                    <a:pt x="252" y="840"/>
                  </a:lnTo>
                  <a:lnTo>
                    <a:pt x="255" y="841"/>
                  </a:lnTo>
                  <a:lnTo>
                    <a:pt x="258" y="841"/>
                  </a:lnTo>
                  <a:lnTo>
                    <a:pt x="262" y="840"/>
                  </a:lnTo>
                  <a:lnTo>
                    <a:pt x="265" y="838"/>
                  </a:lnTo>
                  <a:lnTo>
                    <a:pt x="267" y="836"/>
                  </a:lnTo>
                  <a:lnTo>
                    <a:pt x="268" y="834"/>
                  </a:lnTo>
                  <a:lnTo>
                    <a:pt x="271" y="830"/>
                  </a:lnTo>
                  <a:lnTo>
                    <a:pt x="273" y="827"/>
                  </a:lnTo>
                  <a:lnTo>
                    <a:pt x="273" y="825"/>
                  </a:lnTo>
                  <a:lnTo>
                    <a:pt x="274" y="823"/>
                  </a:lnTo>
                  <a:lnTo>
                    <a:pt x="276" y="819"/>
                  </a:lnTo>
                  <a:lnTo>
                    <a:pt x="276" y="816"/>
                  </a:lnTo>
                  <a:lnTo>
                    <a:pt x="277" y="815"/>
                  </a:lnTo>
                  <a:lnTo>
                    <a:pt x="279" y="809"/>
                  </a:lnTo>
                  <a:lnTo>
                    <a:pt x="280" y="801"/>
                  </a:lnTo>
                  <a:lnTo>
                    <a:pt x="280" y="798"/>
                  </a:lnTo>
                  <a:lnTo>
                    <a:pt x="280" y="797"/>
                  </a:lnTo>
                  <a:lnTo>
                    <a:pt x="280" y="795"/>
                  </a:lnTo>
                  <a:lnTo>
                    <a:pt x="280" y="790"/>
                  </a:lnTo>
                  <a:lnTo>
                    <a:pt x="280" y="784"/>
                  </a:lnTo>
                  <a:lnTo>
                    <a:pt x="280" y="782"/>
                  </a:lnTo>
                  <a:lnTo>
                    <a:pt x="280" y="779"/>
                  </a:lnTo>
                  <a:lnTo>
                    <a:pt x="279" y="772"/>
                  </a:lnTo>
                  <a:lnTo>
                    <a:pt x="279" y="765"/>
                  </a:lnTo>
                  <a:lnTo>
                    <a:pt x="280" y="763"/>
                  </a:lnTo>
                  <a:lnTo>
                    <a:pt x="278" y="760"/>
                  </a:lnTo>
                  <a:lnTo>
                    <a:pt x="277" y="758"/>
                  </a:lnTo>
                  <a:lnTo>
                    <a:pt x="273" y="754"/>
                  </a:lnTo>
                  <a:lnTo>
                    <a:pt x="273" y="749"/>
                  </a:lnTo>
                  <a:lnTo>
                    <a:pt x="271" y="746"/>
                  </a:lnTo>
                  <a:lnTo>
                    <a:pt x="270" y="745"/>
                  </a:lnTo>
                  <a:lnTo>
                    <a:pt x="268" y="743"/>
                  </a:lnTo>
                  <a:lnTo>
                    <a:pt x="264" y="740"/>
                  </a:lnTo>
                  <a:lnTo>
                    <a:pt x="264" y="738"/>
                  </a:lnTo>
                  <a:lnTo>
                    <a:pt x="262" y="737"/>
                  </a:lnTo>
                  <a:lnTo>
                    <a:pt x="260" y="736"/>
                  </a:lnTo>
                  <a:lnTo>
                    <a:pt x="255" y="733"/>
                  </a:lnTo>
                  <a:lnTo>
                    <a:pt x="251" y="727"/>
                  </a:lnTo>
                  <a:lnTo>
                    <a:pt x="251" y="724"/>
                  </a:lnTo>
                  <a:lnTo>
                    <a:pt x="249" y="720"/>
                  </a:lnTo>
                  <a:lnTo>
                    <a:pt x="247" y="718"/>
                  </a:lnTo>
                  <a:lnTo>
                    <a:pt x="244" y="714"/>
                  </a:lnTo>
                  <a:lnTo>
                    <a:pt x="243" y="708"/>
                  </a:lnTo>
                  <a:lnTo>
                    <a:pt x="242" y="703"/>
                  </a:lnTo>
                  <a:lnTo>
                    <a:pt x="241" y="697"/>
                  </a:lnTo>
                  <a:lnTo>
                    <a:pt x="241" y="690"/>
                  </a:lnTo>
                  <a:lnTo>
                    <a:pt x="241" y="688"/>
                  </a:lnTo>
                  <a:lnTo>
                    <a:pt x="240" y="683"/>
                  </a:lnTo>
                  <a:lnTo>
                    <a:pt x="239" y="675"/>
                  </a:lnTo>
                  <a:lnTo>
                    <a:pt x="238" y="667"/>
                  </a:lnTo>
                  <a:lnTo>
                    <a:pt x="238" y="665"/>
                  </a:lnTo>
                  <a:lnTo>
                    <a:pt x="236" y="663"/>
                  </a:lnTo>
                  <a:lnTo>
                    <a:pt x="235" y="659"/>
                  </a:lnTo>
                  <a:lnTo>
                    <a:pt x="233" y="655"/>
                  </a:lnTo>
                  <a:lnTo>
                    <a:pt x="232" y="653"/>
                  </a:lnTo>
                  <a:lnTo>
                    <a:pt x="231" y="652"/>
                  </a:lnTo>
                  <a:lnTo>
                    <a:pt x="228" y="650"/>
                  </a:lnTo>
                  <a:lnTo>
                    <a:pt x="226" y="647"/>
                  </a:lnTo>
                  <a:lnTo>
                    <a:pt x="221" y="642"/>
                  </a:lnTo>
                  <a:lnTo>
                    <a:pt x="220" y="639"/>
                  </a:lnTo>
                  <a:lnTo>
                    <a:pt x="219" y="637"/>
                  </a:lnTo>
                  <a:lnTo>
                    <a:pt x="219" y="636"/>
                  </a:lnTo>
                  <a:lnTo>
                    <a:pt x="217" y="632"/>
                  </a:lnTo>
                  <a:lnTo>
                    <a:pt x="214" y="626"/>
                  </a:lnTo>
                  <a:lnTo>
                    <a:pt x="214" y="623"/>
                  </a:lnTo>
                  <a:lnTo>
                    <a:pt x="213" y="620"/>
                  </a:lnTo>
                  <a:lnTo>
                    <a:pt x="213" y="617"/>
                  </a:lnTo>
                  <a:lnTo>
                    <a:pt x="213" y="611"/>
                  </a:lnTo>
                  <a:lnTo>
                    <a:pt x="213" y="607"/>
                  </a:lnTo>
                  <a:lnTo>
                    <a:pt x="213" y="604"/>
                  </a:lnTo>
                  <a:lnTo>
                    <a:pt x="213" y="603"/>
                  </a:lnTo>
                  <a:lnTo>
                    <a:pt x="214" y="602"/>
                  </a:lnTo>
                  <a:lnTo>
                    <a:pt x="215" y="600"/>
                  </a:lnTo>
                  <a:lnTo>
                    <a:pt x="219" y="596"/>
                  </a:lnTo>
                  <a:lnTo>
                    <a:pt x="222" y="591"/>
                  </a:lnTo>
                  <a:lnTo>
                    <a:pt x="223" y="591"/>
                  </a:lnTo>
                  <a:lnTo>
                    <a:pt x="227" y="587"/>
                  </a:lnTo>
                  <a:lnTo>
                    <a:pt x="231" y="580"/>
                  </a:lnTo>
                  <a:lnTo>
                    <a:pt x="232" y="576"/>
                  </a:lnTo>
                  <a:lnTo>
                    <a:pt x="232" y="575"/>
                  </a:lnTo>
                  <a:lnTo>
                    <a:pt x="231" y="569"/>
                  </a:lnTo>
                  <a:lnTo>
                    <a:pt x="231" y="564"/>
                  </a:lnTo>
                  <a:lnTo>
                    <a:pt x="232" y="562"/>
                  </a:lnTo>
                  <a:lnTo>
                    <a:pt x="231" y="560"/>
                  </a:lnTo>
                  <a:lnTo>
                    <a:pt x="230" y="555"/>
                  </a:lnTo>
                  <a:lnTo>
                    <a:pt x="226" y="547"/>
                  </a:lnTo>
                  <a:lnTo>
                    <a:pt x="222" y="542"/>
                  </a:lnTo>
                  <a:lnTo>
                    <a:pt x="222" y="541"/>
                  </a:lnTo>
                  <a:lnTo>
                    <a:pt x="220" y="538"/>
                  </a:lnTo>
                  <a:lnTo>
                    <a:pt x="219" y="537"/>
                  </a:lnTo>
                  <a:lnTo>
                    <a:pt x="215" y="535"/>
                  </a:lnTo>
                  <a:lnTo>
                    <a:pt x="211" y="530"/>
                  </a:lnTo>
                  <a:lnTo>
                    <a:pt x="210" y="529"/>
                  </a:lnTo>
                  <a:lnTo>
                    <a:pt x="203" y="525"/>
                  </a:lnTo>
                  <a:lnTo>
                    <a:pt x="198" y="522"/>
                  </a:lnTo>
                  <a:lnTo>
                    <a:pt x="198" y="521"/>
                  </a:lnTo>
                  <a:lnTo>
                    <a:pt x="196" y="518"/>
                  </a:lnTo>
                  <a:lnTo>
                    <a:pt x="193" y="514"/>
                  </a:lnTo>
                  <a:lnTo>
                    <a:pt x="188" y="506"/>
                  </a:lnTo>
                  <a:lnTo>
                    <a:pt x="181" y="497"/>
                  </a:lnTo>
                  <a:lnTo>
                    <a:pt x="178" y="495"/>
                  </a:lnTo>
                  <a:lnTo>
                    <a:pt x="175" y="496"/>
                  </a:lnTo>
                  <a:lnTo>
                    <a:pt x="168" y="496"/>
                  </a:lnTo>
                  <a:lnTo>
                    <a:pt x="160" y="497"/>
                  </a:lnTo>
                  <a:lnTo>
                    <a:pt x="159" y="497"/>
                  </a:lnTo>
                  <a:lnTo>
                    <a:pt x="157" y="498"/>
                  </a:lnTo>
                  <a:lnTo>
                    <a:pt x="154" y="502"/>
                  </a:lnTo>
                  <a:lnTo>
                    <a:pt x="148" y="509"/>
                  </a:lnTo>
                  <a:lnTo>
                    <a:pt x="143" y="515"/>
                  </a:lnTo>
                  <a:lnTo>
                    <a:pt x="141" y="516"/>
                  </a:lnTo>
                  <a:lnTo>
                    <a:pt x="140" y="518"/>
                  </a:lnTo>
                  <a:lnTo>
                    <a:pt x="137" y="525"/>
                  </a:lnTo>
                  <a:lnTo>
                    <a:pt x="131" y="530"/>
                  </a:lnTo>
                  <a:lnTo>
                    <a:pt x="130" y="530"/>
                  </a:lnTo>
                  <a:lnTo>
                    <a:pt x="128" y="531"/>
                  </a:lnTo>
                  <a:lnTo>
                    <a:pt x="124" y="532"/>
                  </a:lnTo>
                  <a:lnTo>
                    <a:pt x="117" y="533"/>
                  </a:lnTo>
                  <a:lnTo>
                    <a:pt x="113" y="533"/>
                  </a:lnTo>
                  <a:lnTo>
                    <a:pt x="110" y="533"/>
                  </a:lnTo>
                  <a:lnTo>
                    <a:pt x="105" y="533"/>
                  </a:lnTo>
                  <a:lnTo>
                    <a:pt x="93" y="532"/>
                  </a:lnTo>
                  <a:lnTo>
                    <a:pt x="88" y="531"/>
                  </a:lnTo>
                  <a:lnTo>
                    <a:pt x="86" y="530"/>
                  </a:lnTo>
                  <a:lnTo>
                    <a:pt x="86" y="529"/>
                  </a:lnTo>
                  <a:lnTo>
                    <a:pt x="84" y="529"/>
                  </a:lnTo>
                  <a:lnTo>
                    <a:pt x="83" y="529"/>
                  </a:lnTo>
                  <a:lnTo>
                    <a:pt x="79" y="529"/>
                  </a:lnTo>
                  <a:lnTo>
                    <a:pt x="75" y="529"/>
                  </a:lnTo>
                  <a:lnTo>
                    <a:pt x="74" y="529"/>
                  </a:lnTo>
                  <a:lnTo>
                    <a:pt x="71" y="530"/>
                  </a:lnTo>
                  <a:lnTo>
                    <a:pt x="62" y="530"/>
                  </a:lnTo>
                  <a:lnTo>
                    <a:pt x="56" y="530"/>
                  </a:lnTo>
                  <a:lnTo>
                    <a:pt x="56" y="529"/>
                  </a:lnTo>
                  <a:lnTo>
                    <a:pt x="56" y="530"/>
                  </a:lnTo>
                  <a:lnTo>
                    <a:pt x="56" y="533"/>
                  </a:lnTo>
                  <a:lnTo>
                    <a:pt x="58" y="543"/>
                  </a:lnTo>
                  <a:lnTo>
                    <a:pt x="59" y="551"/>
                  </a:lnTo>
                  <a:lnTo>
                    <a:pt x="60" y="552"/>
                  </a:lnTo>
                  <a:lnTo>
                    <a:pt x="59" y="549"/>
                  </a:lnTo>
                  <a:lnTo>
                    <a:pt x="58" y="546"/>
                  </a:lnTo>
                  <a:lnTo>
                    <a:pt x="57" y="538"/>
                  </a:lnTo>
                  <a:lnTo>
                    <a:pt x="54" y="523"/>
                  </a:lnTo>
                  <a:lnTo>
                    <a:pt x="53" y="517"/>
                  </a:lnTo>
                  <a:lnTo>
                    <a:pt x="51" y="513"/>
                  </a:lnTo>
                  <a:lnTo>
                    <a:pt x="50" y="509"/>
                  </a:lnTo>
                  <a:lnTo>
                    <a:pt x="50" y="508"/>
                  </a:lnTo>
                  <a:lnTo>
                    <a:pt x="48" y="505"/>
                  </a:lnTo>
                  <a:lnTo>
                    <a:pt x="48" y="500"/>
                  </a:lnTo>
                  <a:lnTo>
                    <a:pt x="48" y="497"/>
                  </a:lnTo>
                  <a:lnTo>
                    <a:pt x="48" y="495"/>
                  </a:lnTo>
                  <a:lnTo>
                    <a:pt x="46" y="490"/>
                  </a:lnTo>
                  <a:lnTo>
                    <a:pt x="46" y="488"/>
                  </a:lnTo>
                  <a:lnTo>
                    <a:pt x="46" y="487"/>
                  </a:lnTo>
                  <a:lnTo>
                    <a:pt x="45" y="480"/>
                  </a:lnTo>
                  <a:lnTo>
                    <a:pt x="45" y="477"/>
                  </a:lnTo>
                  <a:lnTo>
                    <a:pt x="46" y="476"/>
                  </a:lnTo>
                  <a:lnTo>
                    <a:pt x="46" y="475"/>
                  </a:lnTo>
                  <a:lnTo>
                    <a:pt x="45" y="470"/>
                  </a:lnTo>
                  <a:lnTo>
                    <a:pt x="45" y="468"/>
                  </a:lnTo>
                  <a:lnTo>
                    <a:pt x="46" y="469"/>
                  </a:lnTo>
                  <a:lnTo>
                    <a:pt x="46" y="468"/>
                  </a:lnTo>
                  <a:lnTo>
                    <a:pt x="45" y="462"/>
                  </a:lnTo>
                  <a:lnTo>
                    <a:pt x="45" y="458"/>
                  </a:lnTo>
                  <a:lnTo>
                    <a:pt x="46" y="457"/>
                  </a:lnTo>
                  <a:lnTo>
                    <a:pt x="45" y="454"/>
                  </a:lnTo>
                  <a:lnTo>
                    <a:pt x="45" y="452"/>
                  </a:lnTo>
                  <a:lnTo>
                    <a:pt x="46" y="451"/>
                  </a:lnTo>
                  <a:lnTo>
                    <a:pt x="48" y="452"/>
                  </a:lnTo>
                  <a:lnTo>
                    <a:pt x="51" y="453"/>
                  </a:lnTo>
                  <a:lnTo>
                    <a:pt x="53" y="454"/>
                  </a:lnTo>
                  <a:lnTo>
                    <a:pt x="54" y="454"/>
                  </a:lnTo>
                  <a:lnTo>
                    <a:pt x="55" y="454"/>
                  </a:lnTo>
                  <a:lnTo>
                    <a:pt x="60" y="454"/>
                  </a:lnTo>
                  <a:lnTo>
                    <a:pt x="63" y="454"/>
                  </a:lnTo>
                  <a:lnTo>
                    <a:pt x="64" y="454"/>
                  </a:lnTo>
                  <a:lnTo>
                    <a:pt x="68" y="455"/>
                  </a:lnTo>
                  <a:lnTo>
                    <a:pt x="79" y="456"/>
                  </a:lnTo>
                  <a:lnTo>
                    <a:pt x="88" y="457"/>
                  </a:lnTo>
                  <a:lnTo>
                    <a:pt x="89" y="457"/>
                  </a:lnTo>
                  <a:lnTo>
                    <a:pt x="91" y="458"/>
                  </a:lnTo>
                  <a:lnTo>
                    <a:pt x="100" y="459"/>
                  </a:lnTo>
                  <a:lnTo>
                    <a:pt x="108" y="459"/>
                  </a:lnTo>
                  <a:lnTo>
                    <a:pt x="110" y="459"/>
                  </a:lnTo>
                  <a:lnTo>
                    <a:pt x="113" y="459"/>
                  </a:lnTo>
                  <a:lnTo>
                    <a:pt x="122" y="459"/>
                  </a:lnTo>
                  <a:lnTo>
                    <a:pt x="131" y="459"/>
                  </a:lnTo>
                  <a:lnTo>
                    <a:pt x="133" y="459"/>
                  </a:lnTo>
                  <a:lnTo>
                    <a:pt x="134" y="459"/>
                  </a:lnTo>
                  <a:lnTo>
                    <a:pt x="139" y="458"/>
                  </a:lnTo>
                  <a:lnTo>
                    <a:pt x="145" y="457"/>
                  </a:lnTo>
                  <a:lnTo>
                    <a:pt x="146" y="456"/>
                  </a:lnTo>
                  <a:lnTo>
                    <a:pt x="151" y="453"/>
                  </a:lnTo>
                  <a:lnTo>
                    <a:pt x="154" y="452"/>
                  </a:lnTo>
                  <a:lnTo>
                    <a:pt x="155" y="451"/>
                  </a:lnTo>
                  <a:lnTo>
                    <a:pt x="156" y="450"/>
                  </a:lnTo>
                  <a:lnTo>
                    <a:pt x="162" y="447"/>
                  </a:lnTo>
                  <a:lnTo>
                    <a:pt x="165" y="445"/>
                  </a:lnTo>
                  <a:lnTo>
                    <a:pt x="166" y="444"/>
                  </a:lnTo>
                  <a:lnTo>
                    <a:pt x="167" y="442"/>
                  </a:lnTo>
                  <a:lnTo>
                    <a:pt x="170" y="439"/>
                  </a:lnTo>
                  <a:lnTo>
                    <a:pt x="172" y="437"/>
                  </a:lnTo>
                  <a:lnTo>
                    <a:pt x="173" y="436"/>
                  </a:lnTo>
                  <a:lnTo>
                    <a:pt x="174" y="435"/>
                  </a:lnTo>
                  <a:lnTo>
                    <a:pt x="175" y="434"/>
                  </a:lnTo>
                  <a:lnTo>
                    <a:pt x="176" y="433"/>
                  </a:lnTo>
                  <a:lnTo>
                    <a:pt x="178" y="433"/>
                  </a:lnTo>
                  <a:lnTo>
                    <a:pt x="179" y="433"/>
                  </a:lnTo>
                  <a:lnTo>
                    <a:pt x="181" y="433"/>
                  </a:lnTo>
                  <a:lnTo>
                    <a:pt x="184" y="433"/>
                  </a:lnTo>
                  <a:lnTo>
                    <a:pt x="186" y="433"/>
                  </a:lnTo>
                  <a:lnTo>
                    <a:pt x="187" y="433"/>
                  </a:lnTo>
                  <a:lnTo>
                    <a:pt x="189" y="433"/>
                  </a:lnTo>
                  <a:lnTo>
                    <a:pt x="195" y="432"/>
                  </a:lnTo>
                  <a:lnTo>
                    <a:pt x="201" y="431"/>
                  </a:lnTo>
                  <a:lnTo>
                    <a:pt x="202" y="430"/>
                  </a:lnTo>
                  <a:lnTo>
                    <a:pt x="204" y="430"/>
                  </a:lnTo>
                  <a:lnTo>
                    <a:pt x="211" y="428"/>
                  </a:lnTo>
                  <a:lnTo>
                    <a:pt x="217" y="427"/>
                  </a:lnTo>
                  <a:lnTo>
                    <a:pt x="219" y="426"/>
                  </a:lnTo>
                  <a:lnTo>
                    <a:pt x="221" y="426"/>
                  </a:lnTo>
                  <a:lnTo>
                    <a:pt x="222" y="426"/>
                  </a:lnTo>
                  <a:lnTo>
                    <a:pt x="223" y="426"/>
                  </a:lnTo>
                  <a:lnTo>
                    <a:pt x="223" y="422"/>
                  </a:lnTo>
                  <a:lnTo>
                    <a:pt x="224" y="421"/>
                  </a:lnTo>
                  <a:lnTo>
                    <a:pt x="225" y="420"/>
                  </a:lnTo>
                  <a:lnTo>
                    <a:pt x="226" y="419"/>
                  </a:lnTo>
                  <a:lnTo>
                    <a:pt x="228" y="418"/>
                  </a:lnTo>
                  <a:lnTo>
                    <a:pt x="234" y="415"/>
                  </a:lnTo>
                  <a:lnTo>
                    <a:pt x="239" y="413"/>
                  </a:lnTo>
                  <a:lnTo>
                    <a:pt x="240" y="412"/>
                  </a:lnTo>
                  <a:lnTo>
                    <a:pt x="243" y="410"/>
                  </a:lnTo>
                  <a:lnTo>
                    <a:pt x="254" y="403"/>
                  </a:lnTo>
                  <a:lnTo>
                    <a:pt x="264" y="399"/>
                  </a:lnTo>
                  <a:lnTo>
                    <a:pt x="265" y="398"/>
                  </a:lnTo>
                  <a:lnTo>
                    <a:pt x="266" y="397"/>
                  </a:lnTo>
                  <a:lnTo>
                    <a:pt x="271" y="394"/>
                  </a:lnTo>
                  <a:lnTo>
                    <a:pt x="274" y="392"/>
                  </a:lnTo>
                  <a:lnTo>
                    <a:pt x="276" y="391"/>
                  </a:lnTo>
                  <a:lnTo>
                    <a:pt x="277" y="391"/>
                  </a:lnTo>
                  <a:lnTo>
                    <a:pt x="278" y="391"/>
                  </a:lnTo>
                  <a:lnTo>
                    <a:pt x="279" y="391"/>
                  </a:lnTo>
                  <a:lnTo>
                    <a:pt x="280" y="391"/>
                  </a:lnTo>
                  <a:lnTo>
                    <a:pt x="283" y="391"/>
                  </a:lnTo>
                  <a:lnTo>
                    <a:pt x="285" y="391"/>
                  </a:lnTo>
                  <a:lnTo>
                    <a:pt x="286" y="391"/>
                  </a:lnTo>
                  <a:lnTo>
                    <a:pt x="288" y="391"/>
                  </a:lnTo>
                  <a:lnTo>
                    <a:pt x="295" y="391"/>
                  </a:lnTo>
                  <a:lnTo>
                    <a:pt x="299" y="391"/>
                  </a:lnTo>
                  <a:lnTo>
                    <a:pt x="300" y="391"/>
                  </a:lnTo>
                  <a:lnTo>
                    <a:pt x="302" y="391"/>
                  </a:lnTo>
                  <a:lnTo>
                    <a:pt x="310" y="390"/>
                  </a:lnTo>
                  <a:lnTo>
                    <a:pt x="317" y="389"/>
                  </a:lnTo>
                  <a:lnTo>
                    <a:pt x="318" y="388"/>
                  </a:lnTo>
                  <a:lnTo>
                    <a:pt x="319" y="388"/>
                  </a:lnTo>
                  <a:lnTo>
                    <a:pt x="320" y="388"/>
                  </a:lnTo>
                  <a:lnTo>
                    <a:pt x="321" y="388"/>
                  </a:lnTo>
                  <a:lnTo>
                    <a:pt x="320" y="384"/>
                  </a:lnTo>
                  <a:lnTo>
                    <a:pt x="321" y="383"/>
                  </a:lnTo>
                  <a:lnTo>
                    <a:pt x="321" y="380"/>
                  </a:lnTo>
                  <a:lnTo>
                    <a:pt x="321" y="379"/>
                  </a:lnTo>
                  <a:lnTo>
                    <a:pt x="320" y="376"/>
                  </a:lnTo>
                  <a:lnTo>
                    <a:pt x="320" y="374"/>
                  </a:lnTo>
                  <a:lnTo>
                    <a:pt x="321" y="373"/>
                  </a:lnTo>
                  <a:lnTo>
                    <a:pt x="320" y="370"/>
                  </a:lnTo>
                  <a:lnTo>
                    <a:pt x="320" y="368"/>
                  </a:lnTo>
                  <a:lnTo>
                    <a:pt x="321" y="366"/>
                  </a:lnTo>
                  <a:lnTo>
                    <a:pt x="320" y="363"/>
                  </a:lnTo>
                  <a:lnTo>
                    <a:pt x="321" y="362"/>
                  </a:lnTo>
                  <a:lnTo>
                    <a:pt x="322" y="362"/>
                  </a:lnTo>
                  <a:lnTo>
                    <a:pt x="323" y="362"/>
                  </a:lnTo>
                  <a:lnTo>
                    <a:pt x="324" y="362"/>
                  </a:lnTo>
                  <a:lnTo>
                    <a:pt x="325" y="362"/>
                  </a:lnTo>
                  <a:lnTo>
                    <a:pt x="328" y="362"/>
                  </a:lnTo>
                  <a:lnTo>
                    <a:pt x="330" y="362"/>
                  </a:lnTo>
                  <a:lnTo>
                    <a:pt x="332" y="362"/>
                  </a:lnTo>
                  <a:lnTo>
                    <a:pt x="334" y="362"/>
                  </a:lnTo>
                  <a:lnTo>
                    <a:pt x="340" y="362"/>
                  </a:lnTo>
                  <a:lnTo>
                    <a:pt x="344" y="362"/>
                  </a:lnTo>
                  <a:lnTo>
                    <a:pt x="345" y="362"/>
                  </a:lnTo>
                  <a:lnTo>
                    <a:pt x="347" y="362"/>
                  </a:lnTo>
                  <a:lnTo>
                    <a:pt x="354" y="361"/>
                  </a:lnTo>
                  <a:lnTo>
                    <a:pt x="359" y="360"/>
                  </a:lnTo>
                  <a:lnTo>
                    <a:pt x="360" y="359"/>
                  </a:lnTo>
                  <a:lnTo>
                    <a:pt x="361" y="359"/>
                  </a:lnTo>
                  <a:lnTo>
                    <a:pt x="362" y="359"/>
                  </a:lnTo>
                  <a:lnTo>
                    <a:pt x="363" y="359"/>
                  </a:lnTo>
                  <a:lnTo>
                    <a:pt x="367" y="358"/>
                  </a:lnTo>
                  <a:lnTo>
                    <a:pt x="370" y="357"/>
                  </a:lnTo>
                  <a:lnTo>
                    <a:pt x="371" y="356"/>
                  </a:lnTo>
                  <a:lnTo>
                    <a:pt x="374" y="354"/>
                  </a:lnTo>
                  <a:lnTo>
                    <a:pt x="376" y="353"/>
                  </a:lnTo>
                  <a:lnTo>
                    <a:pt x="377" y="352"/>
                  </a:lnTo>
                  <a:lnTo>
                    <a:pt x="381" y="351"/>
                  </a:lnTo>
                  <a:lnTo>
                    <a:pt x="383" y="350"/>
                  </a:lnTo>
                  <a:lnTo>
                    <a:pt x="384" y="349"/>
                  </a:lnTo>
                  <a:lnTo>
                    <a:pt x="383" y="349"/>
                  </a:lnTo>
                  <a:lnTo>
                    <a:pt x="384" y="349"/>
                  </a:lnTo>
                  <a:lnTo>
                    <a:pt x="383" y="349"/>
                  </a:lnTo>
                  <a:lnTo>
                    <a:pt x="384" y="349"/>
                  </a:lnTo>
                  <a:lnTo>
                    <a:pt x="385" y="349"/>
                  </a:lnTo>
                  <a:lnTo>
                    <a:pt x="389" y="349"/>
                  </a:lnTo>
                  <a:lnTo>
                    <a:pt x="391" y="349"/>
                  </a:lnTo>
                  <a:lnTo>
                    <a:pt x="392" y="349"/>
                  </a:lnTo>
                  <a:lnTo>
                    <a:pt x="395" y="349"/>
                  </a:lnTo>
                  <a:lnTo>
                    <a:pt x="397" y="349"/>
                  </a:lnTo>
                  <a:lnTo>
                    <a:pt x="398" y="349"/>
                  </a:lnTo>
                  <a:lnTo>
                    <a:pt x="400" y="349"/>
                  </a:lnTo>
                  <a:lnTo>
                    <a:pt x="409" y="347"/>
                  </a:lnTo>
                  <a:lnTo>
                    <a:pt x="415" y="346"/>
                  </a:lnTo>
                  <a:lnTo>
                    <a:pt x="416" y="345"/>
                  </a:lnTo>
                  <a:lnTo>
                    <a:pt x="419" y="345"/>
                  </a:lnTo>
                  <a:lnTo>
                    <a:pt x="429" y="343"/>
                  </a:lnTo>
                  <a:lnTo>
                    <a:pt x="436" y="342"/>
                  </a:lnTo>
                  <a:lnTo>
                    <a:pt x="437" y="341"/>
                  </a:lnTo>
                  <a:lnTo>
                    <a:pt x="438" y="341"/>
                  </a:lnTo>
                  <a:lnTo>
                    <a:pt x="439" y="341"/>
                  </a:lnTo>
                  <a:lnTo>
                    <a:pt x="440" y="341"/>
                  </a:lnTo>
                  <a:lnTo>
                    <a:pt x="439" y="341"/>
                  </a:lnTo>
                  <a:lnTo>
                    <a:pt x="440" y="341"/>
                  </a:lnTo>
                  <a:lnTo>
                    <a:pt x="439" y="341"/>
                  </a:lnTo>
                  <a:lnTo>
                    <a:pt x="440" y="341"/>
                  </a:lnTo>
                  <a:lnTo>
                    <a:pt x="440" y="338"/>
                  </a:lnTo>
                  <a:lnTo>
                    <a:pt x="440" y="337"/>
                  </a:lnTo>
                  <a:lnTo>
                    <a:pt x="439" y="332"/>
                  </a:lnTo>
                  <a:lnTo>
                    <a:pt x="439" y="328"/>
                  </a:lnTo>
                  <a:lnTo>
                    <a:pt x="440" y="327"/>
                  </a:lnTo>
                  <a:lnTo>
                    <a:pt x="440" y="326"/>
                  </a:lnTo>
                  <a:lnTo>
                    <a:pt x="439" y="323"/>
                  </a:lnTo>
                  <a:lnTo>
                    <a:pt x="439" y="321"/>
                  </a:lnTo>
                  <a:lnTo>
                    <a:pt x="440" y="320"/>
                  </a:lnTo>
                  <a:lnTo>
                    <a:pt x="439" y="320"/>
                  </a:lnTo>
                  <a:lnTo>
                    <a:pt x="440" y="320"/>
                  </a:lnTo>
                  <a:lnTo>
                    <a:pt x="439" y="320"/>
                  </a:lnTo>
                  <a:lnTo>
                    <a:pt x="440" y="320"/>
                  </a:lnTo>
                  <a:lnTo>
                    <a:pt x="441" y="320"/>
                  </a:lnTo>
                  <a:lnTo>
                    <a:pt x="447" y="320"/>
                  </a:lnTo>
                  <a:lnTo>
                    <a:pt x="450" y="320"/>
                  </a:lnTo>
                  <a:lnTo>
                    <a:pt x="451" y="320"/>
                  </a:lnTo>
                  <a:lnTo>
                    <a:pt x="453" y="320"/>
                  </a:lnTo>
                  <a:lnTo>
                    <a:pt x="461" y="319"/>
                  </a:lnTo>
                  <a:lnTo>
                    <a:pt x="468" y="318"/>
                  </a:lnTo>
                  <a:lnTo>
                    <a:pt x="469" y="317"/>
                  </a:lnTo>
                  <a:lnTo>
                    <a:pt x="473" y="316"/>
                  </a:lnTo>
                  <a:lnTo>
                    <a:pt x="488" y="313"/>
                  </a:lnTo>
                  <a:lnTo>
                    <a:pt x="499" y="311"/>
                  </a:lnTo>
                  <a:lnTo>
                    <a:pt x="500" y="310"/>
                  </a:lnTo>
                  <a:lnTo>
                    <a:pt x="508" y="308"/>
                  </a:lnTo>
                  <a:lnTo>
                    <a:pt x="533" y="303"/>
                  </a:lnTo>
                  <a:lnTo>
                    <a:pt x="552" y="300"/>
                  </a:lnTo>
                  <a:lnTo>
                    <a:pt x="553" y="299"/>
                  </a:lnTo>
                  <a:lnTo>
                    <a:pt x="556" y="299"/>
                  </a:lnTo>
                  <a:lnTo>
                    <a:pt x="566" y="296"/>
                  </a:lnTo>
                  <a:lnTo>
                    <a:pt x="573" y="294"/>
                  </a:lnTo>
                  <a:lnTo>
                    <a:pt x="574" y="293"/>
                  </a:lnTo>
                  <a:lnTo>
                    <a:pt x="575" y="293"/>
                  </a:lnTo>
                  <a:lnTo>
                    <a:pt x="576" y="293"/>
                  </a:lnTo>
                  <a:lnTo>
                    <a:pt x="577" y="293"/>
                  </a:lnTo>
                  <a:lnTo>
                    <a:pt x="580" y="293"/>
                  </a:lnTo>
                  <a:lnTo>
                    <a:pt x="586" y="293"/>
                  </a:lnTo>
                  <a:lnTo>
                    <a:pt x="591" y="293"/>
                  </a:lnTo>
                  <a:lnTo>
                    <a:pt x="592" y="293"/>
                  </a:lnTo>
                  <a:lnTo>
                    <a:pt x="595" y="293"/>
                  </a:lnTo>
                  <a:lnTo>
                    <a:pt x="607" y="291"/>
                  </a:lnTo>
                  <a:lnTo>
                    <a:pt x="615" y="289"/>
                  </a:lnTo>
                  <a:lnTo>
                    <a:pt x="617" y="288"/>
                  </a:lnTo>
                  <a:lnTo>
                    <a:pt x="620" y="288"/>
                  </a:lnTo>
                  <a:lnTo>
                    <a:pt x="631" y="288"/>
                  </a:lnTo>
                  <a:lnTo>
                    <a:pt x="640" y="288"/>
                  </a:lnTo>
                  <a:lnTo>
                    <a:pt x="641" y="288"/>
                  </a:lnTo>
                  <a:lnTo>
                    <a:pt x="645" y="287"/>
                  </a:lnTo>
                  <a:lnTo>
                    <a:pt x="647" y="286"/>
                  </a:lnTo>
                  <a:lnTo>
                    <a:pt x="648" y="285"/>
                  </a:lnTo>
                  <a:lnTo>
                    <a:pt x="647" y="285"/>
                  </a:lnTo>
                  <a:lnTo>
                    <a:pt x="648" y="285"/>
                  </a:lnTo>
                  <a:lnTo>
                    <a:pt x="647" y="285"/>
                  </a:lnTo>
                  <a:lnTo>
                    <a:pt x="648" y="285"/>
                  </a:lnTo>
                  <a:lnTo>
                    <a:pt x="648" y="282"/>
                  </a:lnTo>
                  <a:lnTo>
                    <a:pt x="648" y="281"/>
                  </a:lnTo>
                  <a:lnTo>
                    <a:pt x="647" y="278"/>
                  </a:lnTo>
                  <a:lnTo>
                    <a:pt x="647" y="276"/>
                  </a:lnTo>
                  <a:lnTo>
                    <a:pt x="648" y="275"/>
                  </a:lnTo>
                  <a:lnTo>
                    <a:pt x="648" y="274"/>
                  </a:lnTo>
                  <a:lnTo>
                    <a:pt x="647" y="270"/>
                  </a:lnTo>
                  <a:lnTo>
                    <a:pt x="647" y="268"/>
                  </a:lnTo>
                  <a:lnTo>
                    <a:pt x="648" y="267"/>
                  </a:lnTo>
                  <a:lnTo>
                    <a:pt x="648" y="264"/>
                  </a:lnTo>
                  <a:lnTo>
                    <a:pt x="650" y="264"/>
                  </a:lnTo>
                  <a:lnTo>
                    <a:pt x="657" y="264"/>
                  </a:lnTo>
                  <a:lnTo>
                    <a:pt x="661" y="264"/>
                  </a:lnTo>
                  <a:lnTo>
                    <a:pt x="662" y="264"/>
                  </a:lnTo>
                  <a:lnTo>
                    <a:pt x="665" y="264"/>
                  </a:lnTo>
                  <a:lnTo>
                    <a:pt x="675" y="263"/>
                  </a:lnTo>
                  <a:lnTo>
                    <a:pt x="682" y="262"/>
                  </a:lnTo>
                  <a:lnTo>
                    <a:pt x="683" y="261"/>
                  </a:lnTo>
                  <a:lnTo>
                    <a:pt x="687" y="261"/>
                  </a:lnTo>
                  <a:lnTo>
                    <a:pt x="702" y="259"/>
                  </a:lnTo>
                  <a:lnTo>
                    <a:pt x="714" y="258"/>
                  </a:lnTo>
                  <a:lnTo>
                    <a:pt x="715" y="257"/>
                  </a:lnTo>
                  <a:lnTo>
                    <a:pt x="722" y="256"/>
                  </a:lnTo>
                  <a:lnTo>
                    <a:pt x="745" y="250"/>
                  </a:lnTo>
                  <a:lnTo>
                    <a:pt x="763" y="247"/>
                  </a:lnTo>
                  <a:lnTo>
                    <a:pt x="764" y="246"/>
                  </a:lnTo>
                  <a:lnTo>
                    <a:pt x="766" y="246"/>
                  </a:lnTo>
                  <a:lnTo>
                    <a:pt x="775" y="245"/>
                  </a:lnTo>
                  <a:lnTo>
                    <a:pt x="781" y="244"/>
                  </a:lnTo>
                  <a:lnTo>
                    <a:pt x="782" y="243"/>
                  </a:lnTo>
                  <a:lnTo>
                    <a:pt x="781" y="243"/>
                  </a:lnTo>
                  <a:lnTo>
                    <a:pt x="782" y="243"/>
                  </a:lnTo>
                  <a:lnTo>
                    <a:pt x="781" y="243"/>
                  </a:lnTo>
                  <a:lnTo>
                    <a:pt x="782" y="243"/>
                  </a:lnTo>
                  <a:lnTo>
                    <a:pt x="782" y="240"/>
                  </a:lnTo>
                  <a:lnTo>
                    <a:pt x="782" y="239"/>
                  </a:lnTo>
                  <a:lnTo>
                    <a:pt x="781" y="236"/>
                  </a:lnTo>
                  <a:lnTo>
                    <a:pt x="781" y="234"/>
                  </a:lnTo>
                  <a:lnTo>
                    <a:pt x="782" y="232"/>
                  </a:lnTo>
                  <a:lnTo>
                    <a:pt x="782" y="231"/>
                  </a:lnTo>
                  <a:lnTo>
                    <a:pt x="781" y="226"/>
                  </a:lnTo>
                  <a:lnTo>
                    <a:pt x="781" y="223"/>
                  </a:lnTo>
                  <a:lnTo>
                    <a:pt x="782" y="222"/>
                  </a:lnTo>
                  <a:lnTo>
                    <a:pt x="781" y="222"/>
                  </a:lnTo>
                  <a:lnTo>
                    <a:pt x="782" y="222"/>
                  </a:lnTo>
                  <a:lnTo>
                    <a:pt x="781" y="222"/>
                  </a:lnTo>
                  <a:lnTo>
                    <a:pt x="782" y="222"/>
                  </a:lnTo>
                  <a:lnTo>
                    <a:pt x="785" y="222"/>
                  </a:lnTo>
                  <a:lnTo>
                    <a:pt x="788" y="222"/>
                  </a:lnTo>
                  <a:lnTo>
                    <a:pt x="789" y="222"/>
                  </a:lnTo>
                  <a:lnTo>
                    <a:pt x="791" y="222"/>
                  </a:lnTo>
                  <a:lnTo>
                    <a:pt x="799" y="222"/>
                  </a:lnTo>
                  <a:lnTo>
                    <a:pt x="806" y="222"/>
                  </a:lnTo>
                  <a:lnTo>
                    <a:pt x="807" y="222"/>
                  </a:lnTo>
                  <a:lnTo>
                    <a:pt x="812" y="222"/>
                  </a:lnTo>
                  <a:lnTo>
                    <a:pt x="831" y="221"/>
                  </a:lnTo>
                  <a:lnTo>
                    <a:pt x="845" y="220"/>
                  </a:lnTo>
                  <a:lnTo>
                    <a:pt x="846" y="219"/>
                  </a:lnTo>
                  <a:lnTo>
                    <a:pt x="851" y="219"/>
                  </a:lnTo>
                  <a:lnTo>
                    <a:pt x="867" y="217"/>
                  </a:lnTo>
                  <a:lnTo>
                    <a:pt x="879" y="216"/>
                  </a:lnTo>
                  <a:lnTo>
                    <a:pt x="880" y="215"/>
                  </a:lnTo>
                  <a:lnTo>
                    <a:pt x="882" y="215"/>
                  </a:lnTo>
                  <a:lnTo>
                    <a:pt x="887" y="215"/>
                  </a:lnTo>
                  <a:lnTo>
                    <a:pt x="890" y="215"/>
                  </a:lnTo>
                  <a:lnTo>
                    <a:pt x="891" y="215"/>
                  </a:lnTo>
                  <a:lnTo>
                    <a:pt x="892" y="215"/>
                  </a:lnTo>
                  <a:lnTo>
                    <a:pt x="893" y="215"/>
                  </a:lnTo>
                  <a:lnTo>
                    <a:pt x="894" y="215"/>
                  </a:lnTo>
                  <a:lnTo>
                    <a:pt x="896" y="213"/>
                  </a:lnTo>
                  <a:lnTo>
                    <a:pt x="897" y="212"/>
                  </a:lnTo>
                  <a:lnTo>
                    <a:pt x="898" y="211"/>
                  </a:lnTo>
                  <a:lnTo>
                    <a:pt x="902" y="210"/>
                  </a:lnTo>
                  <a:lnTo>
                    <a:pt x="904" y="209"/>
                  </a:lnTo>
                  <a:lnTo>
                    <a:pt x="905" y="208"/>
                  </a:lnTo>
                  <a:lnTo>
                    <a:pt x="906" y="207"/>
                  </a:lnTo>
                  <a:lnTo>
                    <a:pt x="911" y="204"/>
                  </a:lnTo>
                  <a:lnTo>
                    <a:pt x="914" y="202"/>
                  </a:lnTo>
                  <a:lnTo>
                    <a:pt x="915" y="201"/>
                  </a:lnTo>
                  <a:lnTo>
                    <a:pt x="917" y="201"/>
                  </a:lnTo>
                  <a:lnTo>
                    <a:pt x="918" y="201"/>
                  </a:lnTo>
                  <a:lnTo>
                    <a:pt x="920" y="201"/>
                  </a:lnTo>
                  <a:lnTo>
                    <a:pt x="920" y="198"/>
                  </a:lnTo>
                  <a:lnTo>
                    <a:pt x="918" y="194"/>
                  </a:lnTo>
                  <a:lnTo>
                    <a:pt x="920" y="193"/>
                  </a:lnTo>
                  <a:lnTo>
                    <a:pt x="921" y="190"/>
                  </a:lnTo>
                  <a:lnTo>
                    <a:pt x="922" y="188"/>
                  </a:lnTo>
                  <a:lnTo>
                    <a:pt x="923" y="187"/>
                  </a:lnTo>
                  <a:lnTo>
                    <a:pt x="923" y="186"/>
                  </a:lnTo>
                  <a:lnTo>
                    <a:pt x="922" y="183"/>
                  </a:lnTo>
                  <a:lnTo>
                    <a:pt x="922" y="181"/>
                  </a:lnTo>
                  <a:lnTo>
                    <a:pt x="923" y="180"/>
                  </a:lnTo>
                  <a:lnTo>
                    <a:pt x="924" y="179"/>
                  </a:lnTo>
                  <a:lnTo>
                    <a:pt x="925" y="178"/>
                  </a:lnTo>
                  <a:lnTo>
                    <a:pt x="926" y="177"/>
                  </a:lnTo>
                  <a:lnTo>
                    <a:pt x="928" y="177"/>
                  </a:lnTo>
                  <a:lnTo>
                    <a:pt x="929" y="177"/>
                  </a:lnTo>
                  <a:lnTo>
                    <a:pt x="930" y="177"/>
                  </a:lnTo>
                  <a:lnTo>
                    <a:pt x="931" y="177"/>
                  </a:lnTo>
                  <a:lnTo>
                    <a:pt x="932" y="177"/>
                  </a:lnTo>
                  <a:lnTo>
                    <a:pt x="933" y="177"/>
                  </a:lnTo>
                  <a:lnTo>
                    <a:pt x="935" y="177"/>
                  </a:lnTo>
                  <a:lnTo>
                    <a:pt x="944" y="177"/>
                  </a:lnTo>
                  <a:lnTo>
                    <a:pt x="950" y="177"/>
                  </a:lnTo>
                  <a:lnTo>
                    <a:pt x="951" y="177"/>
                  </a:lnTo>
                  <a:lnTo>
                    <a:pt x="953" y="177"/>
                  </a:lnTo>
                  <a:lnTo>
                    <a:pt x="960" y="177"/>
                  </a:lnTo>
                  <a:lnTo>
                    <a:pt x="964" y="177"/>
                  </a:lnTo>
                  <a:lnTo>
                    <a:pt x="965" y="177"/>
                  </a:lnTo>
                  <a:lnTo>
                    <a:pt x="966" y="177"/>
                  </a:lnTo>
                  <a:lnTo>
                    <a:pt x="967" y="177"/>
                  </a:lnTo>
                  <a:lnTo>
                    <a:pt x="968" y="177"/>
                  </a:lnTo>
                  <a:lnTo>
                    <a:pt x="967" y="177"/>
                  </a:lnTo>
                  <a:lnTo>
                    <a:pt x="968" y="177"/>
                  </a:lnTo>
                  <a:lnTo>
                    <a:pt x="967" y="177"/>
                  </a:lnTo>
                  <a:lnTo>
                    <a:pt x="968" y="177"/>
                  </a:lnTo>
                  <a:lnTo>
                    <a:pt x="967" y="173"/>
                  </a:lnTo>
                  <a:lnTo>
                    <a:pt x="968" y="172"/>
                  </a:lnTo>
                  <a:lnTo>
                    <a:pt x="967" y="169"/>
                  </a:lnTo>
                  <a:lnTo>
                    <a:pt x="967" y="167"/>
                  </a:lnTo>
                  <a:lnTo>
                    <a:pt x="968" y="166"/>
                  </a:lnTo>
                  <a:lnTo>
                    <a:pt x="968" y="165"/>
                  </a:lnTo>
                  <a:lnTo>
                    <a:pt x="967" y="162"/>
                  </a:lnTo>
                  <a:lnTo>
                    <a:pt x="967" y="160"/>
                  </a:lnTo>
                  <a:lnTo>
                    <a:pt x="968" y="159"/>
                  </a:lnTo>
                  <a:lnTo>
                    <a:pt x="968" y="155"/>
                  </a:lnTo>
                  <a:lnTo>
                    <a:pt x="970" y="155"/>
                  </a:lnTo>
                  <a:lnTo>
                    <a:pt x="971" y="155"/>
                  </a:lnTo>
                  <a:lnTo>
                    <a:pt x="972" y="155"/>
                  </a:lnTo>
                  <a:lnTo>
                    <a:pt x="973" y="155"/>
                  </a:lnTo>
                  <a:lnTo>
                    <a:pt x="974" y="155"/>
                  </a:lnTo>
                  <a:lnTo>
                    <a:pt x="975" y="155"/>
                  </a:lnTo>
                  <a:lnTo>
                    <a:pt x="977" y="155"/>
                  </a:lnTo>
                  <a:lnTo>
                    <a:pt x="982" y="155"/>
                  </a:lnTo>
                  <a:lnTo>
                    <a:pt x="985" y="155"/>
                  </a:lnTo>
                  <a:lnTo>
                    <a:pt x="986" y="155"/>
                  </a:lnTo>
                  <a:lnTo>
                    <a:pt x="987" y="155"/>
                  </a:lnTo>
                  <a:lnTo>
                    <a:pt x="992" y="155"/>
                  </a:lnTo>
                  <a:lnTo>
                    <a:pt x="996" y="155"/>
                  </a:lnTo>
                  <a:lnTo>
                    <a:pt x="997" y="155"/>
                  </a:lnTo>
                  <a:lnTo>
                    <a:pt x="998" y="155"/>
                  </a:lnTo>
                  <a:lnTo>
                    <a:pt x="999" y="155"/>
                  </a:lnTo>
                  <a:lnTo>
                    <a:pt x="1000" y="155"/>
                  </a:lnTo>
                  <a:lnTo>
                    <a:pt x="999" y="152"/>
                  </a:lnTo>
                  <a:lnTo>
                    <a:pt x="1000" y="151"/>
                  </a:lnTo>
                  <a:lnTo>
                    <a:pt x="1000" y="148"/>
                  </a:lnTo>
                  <a:lnTo>
                    <a:pt x="1000" y="147"/>
                  </a:lnTo>
                  <a:lnTo>
                    <a:pt x="999" y="142"/>
                  </a:lnTo>
                  <a:lnTo>
                    <a:pt x="999" y="139"/>
                  </a:lnTo>
                  <a:lnTo>
                    <a:pt x="1000" y="138"/>
                  </a:lnTo>
                  <a:lnTo>
                    <a:pt x="1000" y="136"/>
                  </a:lnTo>
                  <a:lnTo>
                    <a:pt x="999" y="131"/>
                  </a:lnTo>
                  <a:lnTo>
                    <a:pt x="999" y="128"/>
                  </a:lnTo>
                  <a:lnTo>
                    <a:pt x="1000" y="127"/>
                  </a:lnTo>
                  <a:lnTo>
                    <a:pt x="1000" y="124"/>
                  </a:lnTo>
                  <a:lnTo>
                    <a:pt x="1002" y="124"/>
                  </a:lnTo>
                  <a:lnTo>
                    <a:pt x="1003" y="124"/>
                  </a:lnTo>
                  <a:lnTo>
                    <a:pt x="1004" y="124"/>
                  </a:lnTo>
                  <a:lnTo>
                    <a:pt x="1005" y="122"/>
                  </a:lnTo>
                  <a:lnTo>
                    <a:pt x="1006" y="121"/>
                  </a:lnTo>
                  <a:lnTo>
                    <a:pt x="1007" y="120"/>
                  </a:lnTo>
                  <a:lnTo>
                    <a:pt x="1008" y="120"/>
                  </a:lnTo>
                  <a:lnTo>
                    <a:pt x="1011" y="120"/>
                  </a:lnTo>
                  <a:lnTo>
                    <a:pt x="1013" y="120"/>
                  </a:lnTo>
                  <a:lnTo>
                    <a:pt x="1015" y="120"/>
                  </a:lnTo>
                  <a:lnTo>
                    <a:pt x="1018" y="119"/>
                  </a:lnTo>
                  <a:lnTo>
                    <a:pt x="1020" y="117"/>
                  </a:lnTo>
                  <a:lnTo>
                    <a:pt x="1021" y="116"/>
                  </a:lnTo>
                  <a:lnTo>
                    <a:pt x="1023" y="116"/>
                  </a:lnTo>
                  <a:lnTo>
                    <a:pt x="1024" y="116"/>
                  </a:lnTo>
                  <a:lnTo>
                    <a:pt x="1025" y="116"/>
                  </a:lnTo>
                  <a:lnTo>
                    <a:pt x="1025" y="113"/>
                  </a:lnTo>
                  <a:lnTo>
                    <a:pt x="1026" y="111"/>
                  </a:lnTo>
                  <a:lnTo>
                    <a:pt x="1027" y="110"/>
                  </a:lnTo>
                  <a:lnTo>
                    <a:pt x="1028" y="109"/>
                  </a:lnTo>
                  <a:lnTo>
                    <a:pt x="1029" y="106"/>
                  </a:lnTo>
                  <a:lnTo>
                    <a:pt x="1030" y="104"/>
                  </a:lnTo>
                  <a:lnTo>
                    <a:pt x="1031" y="103"/>
                  </a:lnTo>
                  <a:lnTo>
                    <a:pt x="1033" y="102"/>
                  </a:lnTo>
                  <a:lnTo>
                    <a:pt x="1036" y="96"/>
                  </a:lnTo>
                  <a:lnTo>
                    <a:pt x="1038" y="93"/>
                  </a:lnTo>
                  <a:lnTo>
                    <a:pt x="1039" y="92"/>
                  </a:lnTo>
                  <a:lnTo>
                    <a:pt x="1038" y="89"/>
                  </a:lnTo>
                  <a:lnTo>
                    <a:pt x="1039" y="88"/>
                  </a:lnTo>
                  <a:lnTo>
                    <a:pt x="1038" y="88"/>
                  </a:lnTo>
                  <a:lnTo>
                    <a:pt x="1039" y="88"/>
                  </a:lnTo>
                  <a:lnTo>
                    <a:pt x="1038" y="88"/>
                  </a:lnTo>
                  <a:lnTo>
                    <a:pt x="1039" y="88"/>
                  </a:lnTo>
                  <a:lnTo>
                    <a:pt x="1038" y="85"/>
                  </a:lnTo>
                  <a:lnTo>
                    <a:pt x="1038" y="83"/>
                  </a:lnTo>
                  <a:lnTo>
                    <a:pt x="1039" y="82"/>
                  </a:lnTo>
                  <a:lnTo>
                    <a:pt x="1039" y="81"/>
                  </a:lnTo>
                  <a:lnTo>
                    <a:pt x="1040" y="75"/>
                  </a:lnTo>
                  <a:lnTo>
                    <a:pt x="1041" y="72"/>
                  </a:lnTo>
                  <a:lnTo>
                    <a:pt x="1042" y="71"/>
                  </a:lnTo>
                  <a:lnTo>
                    <a:pt x="1042" y="70"/>
                  </a:lnTo>
                  <a:lnTo>
                    <a:pt x="1044" y="65"/>
                  </a:lnTo>
                  <a:lnTo>
                    <a:pt x="1045" y="62"/>
                  </a:lnTo>
                  <a:lnTo>
                    <a:pt x="1046" y="60"/>
                  </a:lnTo>
                  <a:lnTo>
                    <a:pt x="1045" y="57"/>
                  </a:lnTo>
                  <a:lnTo>
                    <a:pt x="1046" y="56"/>
                  </a:lnTo>
                  <a:lnTo>
                    <a:pt x="1047" y="56"/>
                  </a:lnTo>
                  <a:lnTo>
                    <a:pt x="1048" y="56"/>
                  </a:lnTo>
                  <a:lnTo>
                    <a:pt x="1049" y="56"/>
                  </a:lnTo>
                  <a:lnTo>
                    <a:pt x="1050" y="56"/>
                  </a:lnTo>
                  <a:lnTo>
                    <a:pt x="1052" y="56"/>
                  </a:lnTo>
                  <a:lnTo>
                    <a:pt x="1053" y="56"/>
                  </a:lnTo>
                  <a:lnTo>
                    <a:pt x="1054" y="56"/>
                  </a:lnTo>
                  <a:lnTo>
                    <a:pt x="1059" y="56"/>
                  </a:lnTo>
                  <a:lnTo>
                    <a:pt x="1062" y="56"/>
                  </a:lnTo>
                  <a:lnTo>
                    <a:pt x="1063" y="56"/>
                  </a:lnTo>
                  <a:lnTo>
                    <a:pt x="1064" y="56"/>
                  </a:lnTo>
                  <a:lnTo>
                    <a:pt x="1069" y="56"/>
                  </a:lnTo>
                  <a:lnTo>
                    <a:pt x="1073" y="56"/>
                  </a:lnTo>
                  <a:lnTo>
                    <a:pt x="1074" y="56"/>
                  </a:lnTo>
                  <a:lnTo>
                    <a:pt x="1076" y="56"/>
                  </a:lnTo>
                  <a:lnTo>
                    <a:pt x="1077" y="56"/>
                  </a:lnTo>
                  <a:lnTo>
                    <a:pt x="1078" y="56"/>
                  </a:lnTo>
                  <a:lnTo>
                    <a:pt x="1078" y="53"/>
                  </a:lnTo>
                  <a:lnTo>
                    <a:pt x="1078" y="50"/>
                  </a:lnTo>
                  <a:lnTo>
                    <a:pt x="1078" y="49"/>
                  </a:lnTo>
                  <a:lnTo>
                    <a:pt x="1077" y="44"/>
                  </a:lnTo>
                  <a:lnTo>
                    <a:pt x="1077" y="40"/>
                  </a:lnTo>
                  <a:lnTo>
                    <a:pt x="1078" y="39"/>
                  </a:lnTo>
                  <a:lnTo>
                    <a:pt x="1078" y="37"/>
                  </a:lnTo>
                  <a:lnTo>
                    <a:pt x="1077" y="31"/>
                  </a:lnTo>
                  <a:lnTo>
                    <a:pt x="1077" y="26"/>
                  </a:lnTo>
                  <a:lnTo>
                    <a:pt x="1078" y="25"/>
                  </a:lnTo>
                  <a:lnTo>
                    <a:pt x="1078" y="21"/>
                  </a:lnTo>
                  <a:lnTo>
                    <a:pt x="1079" y="21"/>
                  </a:lnTo>
                  <a:lnTo>
                    <a:pt x="1080" y="21"/>
                  </a:lnTo>
                  <a:lnTo>
                    <a:pt x="1081" y="21"/>
                  </a:lnTo>
                  <a:lnTo>
                    <a:pt x="1082" y="21"/>
                  </a:lnTo>
                  <a:lnTo>
                    <a:pt x="1083" y="21"/>
                  </a:lnTo>
                  <a:lnTo>
                    <a:pt x="1084" y="21"/>
                  </a:lnTo>
                  <a:lnTo>
                    <a:pt x="1086" y="21"/>
                  </a:lnTo>
                  <a:lnTo>
                    <a:pt x="1093" y="21"/>
                  </a:lnTo>
                  <a:lnTo>
                    <a:pt x="1098" y="21"/>
                  </a:lnTo>
                  <a:lnTo>
                    <a:pt x="1099" y="21"/>
                  </a:lnTo>
                  <a:lnTo>
                    <a:pt x="1100" y="21"/>
                  </a:lnTo>
                  <a:lnTo>
                    <a:pt x="1105" y="20"/>
                  </a:lnTo>
                  <a:lnTo>
                    <a:pt x="1109" y="19"/>
                  </a:lnTo>
                  <a:lnTo>
                    <a:pt x="1110" y="18"/>
                  </a:lnTo>
                  <a:lnTo>
                    <a:pt x="1111" y="18"/>
                  </a:lnTo>
                  <a:lnTo>
                    <a:pt x="1112" y="18"/>
                  </a:lnTo>
                  <a:lnTo>
                    <a:pt x="1113" y="18"/>
                  </a:lnTo>
                  <a:lnTo>
                    <a:pt x="1114" y="16"/>
                  </a:lnTo>
                  <a:lnTo>
                    <a:pt x="1115" y="15"/>
                  </a:lnTo>
                  <a:lnTo>
                    <a:pt x="1116" y="14"/>
                  </a:lnTo>
                  <a:lnTo>
                    <a:pt x="1120" y="13"/>
                  </a:lnTo>
                  <a:lnTo>
                    <a:pt x="1122" y="12"/>
                  </a:lnTo>
                  <a:lnTo>
                    <a:pt x="1123" y="11"/>
                  </a:lnTo>
                  <a:lnTo>
                    <a:pt x="1128" y="10"/>
                  </a:lnTo>
                  <a:lnTo>
                    <a:pt x="1130" y="9"/>
                  </a:lnTo>
                  <a:lnTo>
                    <a:pt x="1131" y="8"/>
                  </a:lnTo>
                  <a:lnTo>
                    <a:pt x="1132" y="8"/>
                  </a:lnTo>
                  <a:lnTo>
                    <a:pt x="1133" y="8"/>
                  </a:lnTo>
                  <a:lnTo>
                    <a:pt x="1134" y="8"/>
                  </a:lnTo>
                  <a:lnTo>
                    <a:pt x="1135" y="8"/>
                  </a:lnTo>
                  <a:lnTo>
                    <a:pt x="1138" y="8"/>
                  </a:lnTo>
                  <a:lnTo>
                    <a:pt x="1140" y="8"/>
                  </a:lnTo>
                  <a:lnTo>
                    <a:pt x="1141" y="8"/>
                  </a:lnTo>
                  <a:lnTo>
                    <a:pt x="1143" y="8"/>
                  </a:lnTo>
                  <a:lnTo>
                    <a:pt x="1150" y="8"/>
                  </a:lnTo>
                  <a:lnTo>
                    <a:pt x="1154" y="8"/>
                  </a:lnTo>
                  <a:lnTo>
                    <a:pt x="1155" y="8"/>
                  </a:lnTo>
                  <a:lnTo>
                    <a:pt x="1159" y="8"/>
                  </a:lnTo>
                  <a:lnTo>
                    <a:pt x="1174" y="6"/>
                  </a:lnTo>
                  <a:lnTo>
                    <a:pt x="1186" y="5"/>
                  </a:lnTo>
                  <a:lnTo>
                    <a:pt x="1187" y="4"/>
                  </a:lnTo>
                  <a:lnTo>
                    <a:pt x="1191" y="4"/>
                  </a:lnTo>
                  <a:lnTo>
                    <a:pt x="1204" y="4"/>
                  </a:lnTo>
                  <a:lnTo>
                    <a:pt x="1214" y="4"/>
                  </a:lnTo>
                  <a:lnTo>
                    <a:pt x="1215" y="4"/>
                  </a:lnTo>
                  <a:lnTo>
                    <a:pt x="1218" y="2"/>
                  </a:lnTo>
                  <a:lnTo>
                    <a:pt x="1220" y="1"/>
                  </a:lnTo>
                  <a:lnTo>
                    <a:pt x="1221" y="0"/>
                  </a:lnTo>
                  <a:lnTo>
                    <a:pt x="1221" y="1"/>
                  </a:lnTo>
                  <a:lnTo>
                    <a:pt x="1221" y="4"/>
                  </a:lnTo>
                  <a:lnTo>
                    <a:pt x="1221" y="6"/>
                  </a:lnTo>
                  <a:lnTo>
                    <a:pt x="1220" y="9"/>
                  </a:lnTo>
                  <a:lnTo>
                    <a:pt x="1220" y="11"/>
                  </a:lnTo>
                  <a:lnTo>
                    <a:pt x="1221" y="11"/>
                  </a:lnTo>
                  <a:lnTo>
                    <a:pt x="1221" y="13"/>
                  </a:lnTo>
                  <a:lnTo>
                    <a:pt x="1220" y="18"/>
                  </a:lnTo>
                  <a:lnTo>
                    <a:pt x="1220" y="21"/>
                  </a:lnTo>
                  <a:lnTo>
                    <a:pt x="1221" y="21"/>
                  </a:lnTo>
                  <a:lnTo>
                    <a:pt x="1221" y="24"/>
                  </a:lnTo>
                  <a:lnTo>
                    <a:pt x="1220" y="29"/>
                  </a:lnTo>
                  <a:lnTo>
                    <a:pt x="1220" y="32"/>
                  </a:lnTo>
                  <a:lnTo>
                    <a:pt x="1221" y="32"/>
                  </a:lnTo>
                  <a:lnTo>
                    <a:pt x="1221" y="33"/>
                  </a:lnTo>
                  <a:lnTo>
                    <a:pt x="1221" y="35"/>
                  </a:lnTo>
                  <a:lnTo>
                    <a:pt x="1220" y="35"/>
                  </a:lnTo>
                  <a:lnTo>
                    <a:pt x="1221" y="35"/>
                  </a:lnTo>
                  <a:lnTo>
                    <a:pt x="1220" y="35"/>
                  </a:lnTo>
                  <a:lnTo>
                    <a:pt x="1221" y="35"/>
                  </a:lnTo>
                  <a:lnTo>
                    <a:pt x="1223" y="35"/>
                  </a:lnTo>
                  <a:lnTo>
                    <a:pt x="1226" y="35"/>
                  </a:lnTo>
                  <a:lnTo>
                    <a:pt x="1228" y="35"/>
                  </a:lnTo>
                  <a:lnTo>
                    <a:pt x="1229" y="35"/>
                  </a:lnTo>
                  <a:lnTo>
                    <a:pt x="1230" y="35"/>
                  </a:lnTo>
                  <a:lnTo>
                    <a:pt x="1233" y="35"/>
                  </a:lnTo>
                  <a:lnTo>
                    <a:pt x="1235" y="35"/>
                  </a:lnTo>
                  <a:lnTo>
                    <a:pt x="1236" y="35"/>
                  </a:lnTo>
                  <a:lnTo>
                    <a:pt x="1239" y="35"/>
                  </a:lnTo>
                  <a:lnTo>
                    <a:pt x="1242" y="35"/>
                  </a:lnTo>
                  <a:lnTo>
                    <a:pt x="1243" y="35"/>
                  </a:lnTo>
                  <a:lnTo>
                    <a:pt x="1242" y="35"/>
                  </a:lnTo>
                  <a:lnTo>
                    <a:pt x="1243" y="35"/>
                  </a:lnTo>
                  <a:lnTo>
                    <a:pt x="1242" y="35"/>
                  </a:lnTo>
                  <a:lnTo>
                    <a:pt x="1243" y="35"/>
                  </a:lnTo>
                  <a:lnTo>
                    <a:pt x="1245" y="40"/>
                  </a:lnTo>
                  <a:lnTo>
                    <a:pt x="1246" y="43"/>
                  </a:lnTo>
                  <a:lnTo>
                    <a:pt x="1247" y="43"/>
                  </a:lnTo>
                  <a:lnTo>
                    <a:pt x="1247" y="44"/>
                  </a:lnTo>
                  <a:lnTo>
                    <a:pt x="1247" y="48"/>
                  </a:lnTo>
                  <a:lnTo>
                    <a:pt x="1248" y="60"/>
                  </a:lnTo>
                  <a:lnTo>
                    <a:pt x="1249" y="71"/>
                  </a:lnTo>
                  <a:lnTo>
                    <a:pt x="1250" y="71"/>
                  </a:lnTo>
                  <a:lnTo>
                    <a:pt x="1250" y="73"/>
                  </a:lnTo>
                  <a:lnTo>
                    <a:pt x="1250" y="85"/>
                  </a:lnTo>
                  <a:lnTo>
                    <a:pt x="1251" y="124"/>
                  </a:lnTo>
                  <a:lnTo>
                    <a:pt x="1252" y="154"/>
                  </a:lnTo>
                  <a:lnTo>
                    <a:pt x="1253" y="155"/>
                  </a:lnTo>
                  <a:lnTo>
                    <a:pt x="1253" y="158"/>
                  </a:lnTo>
                  <a:lnTo>
                    <a:pt x="1254" y="169"/>
                  </a:lnTo>
                  <a:lnTo>
                    <a:pt x="1257" y="208"/>
                  </a:lnTo>
                  <a:lnTo>
                    <a:pt x="1259" y="239"/>
                  </a:lnTo>
                  <a:lnTo>
                    <a:pt x="1261" y="240"/>
                  </a:lnTo>
                  <a:lnTo>
                    <a:pt x="1261" y="243"/>
                  </a:lnTo>
                  <a:lnTo>
                    <a:pt x="1259" y="249"/>
                  </a:lnTo>
                  <a:lnTo>
                    <a:pt x="1259" y="254"/>
                  </a:lnTo>
                  <a:lnTo>
                    <a:pt x="1261" y="254"/>
                  </a:lnTo>
                  <a:lnTo>
                    <a:pt x="1259" y="255"/>
                  </a:lnTo>
                  <a:lnTo>
                    <a:pt x="1258" y="256"/>
                  </a:lnTo>
                  <a:lnTo>
                    <a:pt x="1257" y="257"/>
                  </a:lnTo>
                  <a:lnTo>
                    <a:pt x="1256" y="257"/>
                  </a:lnTo>
                  <a:lnTo>
                    <a:pt x="1257" y="257"/>
                  </a:lnTo>
                  <a:lnTo>
                    <a:pt x="1256" y="257"/>
                  </a:lnTo>
                  <a:lnTo>
                    <a:pt x="1257" y="257"/>
                  </a:lnTo>
                  <a:lnTo>
                    <a:pt x="1256" y="258"/>
                  </a:lnTo>
                  <a:lnTo>
                    <a:pt x="1255" y="259"/>
                  </a:lnTo>
                  <a:lnTo>
                    <a:pt x="1252" y="262"/>
                  </a:lnTo>
                  <a:lnTo>
                    <a:pt x="1250" y="264"/>
                  </a:lnTo>
                  <a:lnTo>
                    <a:pt x="1249" y="265"/>
                  </a:lnTo>
                  <a:lnTo>
                    <a:pt x="1248" y="266"/>
                  </a:lnTo>
                  <a:lnTo>
                    <a:pt x="1247" y="267"/>
                  </a:lnTo>
                  <a:lnTo>
                    <a:pt x="1246" y="268"/>
                  </a:lnTo>
                  <a:lnTo>
                    <a:pt x="1244" y="270"/>
                  </a:lnTo>
                  <a:lnTo>
                    <a:pt x="1243" y="272"/>
                  </a:lnTo>
                  <a:lnTo>
                    <a:pt x="1242" y="272"/>
                  </a:lnTo>
                  <a:lnTo>
                    <a:pt x="1243" y="272"/>
                  </a:lnTo>
                  <a:lnTo>
                    <a:pt x="1242" y="272"/>
                  </a:lnTo>
                  <a:lnTo>
                    <a:pt x="1243" y="272"/>
                  </a:lnTo>
                  <a:lnTo>
                    <a:pt x="1242" y="272"/>
                  </a:lnTo>
                  <a:lnTo>
                    <a:pt x="1240" y="272"/>
                  </a:lnTo>
                  <a:lnTo>
                    <a:pt x="1239" y="272"/>
                  </a:lnTo>
                  <a:lnTo>
                    <a:pt x="1237" y="273"/>
                  </a:lnTo>
                  <a:lnTo>
                    <a:pt x="1232" y="274"/>
                  </a:lnTo>
                  <a:lnTo>
                    <a:pt x="1229" y="275"/>
                  </a:lnTo>
                  <a:lnTo>
                    <a:pt x="1228" y="275"/>
                  </a:lnTo>
                  <a:lnTo>
                    <a:pt x="1227" y="275"/>
                  </a:lnTo>
                  <a:lnTo>
                    <a:pt x="1224" y="275"/>
                  </a:lnTo>
                  <a:lnTo>
                    <a:pt x="1221" y="275"/>
                  </a:lnTo>
                  <a:lnTo>
                    <a:pt x="1220" y="275"/>
                  </a:lnTo>
                  <a:lnTo>
                    <a:pt x="1221" y="275"/>
                  </a:lnTo>
                  <a:lnTo>
                    <a:pt x="1220" y="275"/>
                  </a:lnTo>
                  <a:lnTo>
                    <a:pt x="1221" y="275"/>
                  </a:lnTo>
                  <a:lnTo>
                    <a:pt x="1221" y="276"/>
                  </a:lnTo>
                  <a:lnTo>
                    <a:pt x="1221" y="278"/>
                  </a:lnTo>
                  <a:lnTo>
                    <a:pt x="1221" y="279"/>
                  </a:lnTo>
                  <a:lnTo>
                    <a:pt x="1220" y="282"/>
                  </a:lnTo>
                  <a:lnTo>
                    <a:pt x="1221" y="282"/>
                  </a:lnTo>
                  <a:lnTo>
                    <a:pt x="1221" y="283"/>
                  </a:lnTo>
                  <a:lnTo>
                    <a:pt x="1220" y="286"/>
                  </a:lnTo>
                  <a:lnTo>
                    <a:pt x="1220" y="288"/>
                  </a:lnTo>
                  <a:lnTo>
                    <a:pt x="1221" y="288"/>
                  </a:lnTo>
                  <a:lnTo>
                    <a:pt x="1221" y="291"/>
                  </a:lnTo>
                  <a:lnTo>
                    <a:pt x="1220" y="294"/>
                  </a:lnTo>
                  <a:lnTo>
                    <a:pt x="1220" y="296"/>
                  </a:lnTo>
                  <a:lnTo>
                    <a:pt x="1221" y="296"/>
                  </a:lnTo>
                  <a:lnTo>
                    <a:pt x="1221" y="297"/>
                  </a:lnTo>
                  <a:lnTo>
                    <a:pt x="1221" y="299"/>
                  </a:lnTo>
                  <a:lnTo>
                    <a:pt x="1224" y="299"/>
                  </a:lnTo>
                  <a:lnTo>
                    <a:pt x="1225" y="299"/>
                  </a:lnTo>
                  <a:lnTo>
                    <a:pt x="1226" y="299"/>
                  </a:lnTo>
                  <a:lnTo>
                    <a:pt x="1227" y="299"/>
                  </a:lnTo>
                  <a:lnTo>
                    <a:pt x="1232" y="299"/>
                  </a:lnTo>
                  <a:lnTo>
                    <a:pt x="1235" y="299"/>
                  </a:lnTo>
                  <a:lnTo>
                    <a:pt x="1236" y="299"/>
                  </a:lnTo>
                  <a:lnTo>
                    <a:pt x="1239" y="302"/>
                  </a:lnTo>
                  <a:lnTo>
                    <a:pt x="1242" y="303"/>
                  </a:lnTo>
                  <a:lnTo>
                    <a:pt x="1243" y="303"/>
                  </a:lnTo>
                  <a:lnTo>
                    <a:pt x="1245" y="305"/>
                  </a:lnTo>
                  <a:lnTo>
                    <a:pt x="1246" y="306"/>
                  </a:lnTo>
                  <a:lnTo>
                    <a:pt x="1247" y="306"/>
                  </a:lnTo>
                  <a:lnTo>
                    <a:pt x="1248" y="308"/>
                  </a:lnTo>
                  <a:lnTo>
                    <a:pt x="1249" y="310"/>
                  </a:lnTo>
                  <a:lnTo>
                    <a:pt x="1250" y="310"/>
                  </a:lnTo>
                  <a:lnTo>
                    <a:pt x="1250" y="311"/>
                  </a:lnTo>
                  <a:lnTo>
                    <a:pt x="1249" y="314"/>
                  </a:lnTo>
                  <a:lnTo>
                    <a:pt x="1250" y="314"/>
                  </a:lnTo>
                  <a:lnTo>
                    <a:pt x="1250" y="315"/>
                  </a:lnTo>
                  <a:lnTo>
                    <a:pt x="1249" y="318"/>
                  </a:lnTo>
                  <a:lnTo>
                    <a:pt x="1249" y="320"/>
                  </a:lnTo>
                  <a:lnTo>
                    <a:pt x="1250" y="320"/>
                  </a:lnTo>
                  <a:lnTo>
                    <a:pt x="1250" y="321"/>
                  </a:lnTo>
                  <a:lnTo>
                    <a:pt x="1250" y="323"/>
                  </a:lnTo>
                  <a:lnTo>
                    <a:pt x="1251" y="330"/>
                  </a:lnTo>
                  <a:lnTo>
                    <a:pt x="1252" y="335"/>
                  </a:lnTo>
                  <a:lnTo>
                    <a:pt x="1253" y="335"/>
                  </a:lnTo>
                  <a:lnTo>
                    <a:pt x="1254" y="338"/>
                  </a:lnTo>
                  <a:lnTo>
                    <a:pt x="1257" y="345"/>
                  </a:lnTo>
                  <a:lnTo>
                    <a:pt x="1259" y="352"/>
                  </a:lnTo>
                  <a:lnTo>
                    <a:pt x="1261" y="352"/>
                  </a:lnTo>
                  <a:lnTo>
                    <a:pt x="1259" y="352"/>
                  </a:lnTo>
                  <a:lnTo>
                    <a:pt x="1261" y="352"/>
                  </a:lnTo>
                  <a:lnTo>
                    <a:pt x="1259" y="352"/>
                  </a:lnTo>
                  <a:lnTo>
                    <a:pt x="1261" y="352"/>
                  </a:lnTo>
                  <a:lnTo>
                    <a:pt x="1261" y="354"/>
                  </a:lnTo>
                  <a:lnTo>
                    <a:pt x="1259" y="359"/>
                  </a:lnTo>
                  <a:lnTo>
                    <a:pt x="1259" y="362"/>
                  </a:lnTo>
                  <a:lnTo>
                    <a:pt x="1261" y="362"/>
                  </a:lnTo>
                  <a:lnTo>
                    <a:pt x="1261" y="366"/>
                  </a:lnTo>
                  <a:lnTo>
                    <a:pt x="1259" y="376"/>
                  </a:lnTo>
                  <a:lnTo>
                    <a:pt x="1259" y="383"/>
                  </a:lnTo>
                  <a:lnTo>
                    <a:pt x="1261" y="383"/>
                  </a:lnTo>
                  <a:lnTo>
                    <a:pt x="1261" y="391"/>
                  </a:lnTo>
                  <a:lnTo>
                    <a:pt x="1259" y="410"/>
                  </a:lnTo>
                  <a:lnTo>
                    <a:pt x="1259" y="426"/>
                  </a:lnTo>
                  <a:lnTo>
                    <a:pt x="1261" y="426"/>
                  </a:lnTo>
                  <a:lnTo>
                    <a:pt x="1261" y="432"/>
                  </a:lnTo>
                  <a:lnTo>
                    <a:pt x="1259" y="451"/>
                  </a:lnTo>
                  <a:lnTo>
                    <a:pt x="1259" y="465"/>
                  </a:lnTo>
                  <a:lnTo>
                    <a:pt x="1261" y="465"/>
                  </a:lnTo>
                  <a:lnTo>
                    <a:pt x="1261" y="467"/>
                  </a:lnTo>
                  <a:lnTo>
                    <a:pt x="1259" y="472"/>
                  </a:lnTo>
                  <a:lnTo>
                    <a:pt x="1259" y="475"/>
                  </a:lnTo>
                  <a:lnTo>
                    <a:pt x="1261" y="475"/>
                  </a:lnTo>
                  <a:lnTo>
                    <a:pt x="1259" y="475"/>
                  </a:lnTo>
                  <a:lnTo>
                    <a:pt x="1261" y="475"/>
                  </a:lnTo>
                  <a:lnTo>
                    <a:pt x="1259" y="475"/>
                  </a:lnTo>
                  <a:lnTo>
                    <a:pt x="1261" y="475"/>
                  </a:lnTo>
                  <a:lnTo>
                    <a:pt x="1261" y="476"/>
                  </a:lnTo>
                  <a:lnTo>
                    <a:pt x="1261" y="478"/>
                  </a:lnTo>
                  <a:lnTo>
                    <a:pt x="1261" y="480"/>
                  </a:lnTo>
                  <a:lnTo>
                    <a:pt x="1259" y="484"/>
                  </a:lnTo>
                  <a:lnTo>
                    <a:pt x="1259" y="486"/>
                  </a:lnTo>
                  <a:lnTo>
                    <a:pt x="1261" y="486"/>
                  </a:lnTo>
                  <a:lnTo>
                    <a:pt x="1261" y="487"/>
                  </a:lnTo>
                  <a:lnTo>
                    <a:pt x="1261" y="488"/>
                  </a:lnTo>
                  <a:lnTo>
                    <a:pt x="1262" y="493"/>
                  </a:lnTo>
                  <a:lnTo>
                    <a:pt x="1263" y="496"/>
                  </a:lnTo>
                  <a:lnTo>
                    <a:pt x="1264" y="496"/>
                  </a:lnTo>
                  <a:lnTo>
                    <a:pt x="1263" y="496"/>
                  </a:lnTo>
                  <a:lnTo>
                    <a:pt x="1264" y="496"/>
                  </a:lnTo>
                  <a:lnTo>
                    <a:pt x="1263" y="496"/>
                  </a:lnTo>
                  <a:lnTo>
                    <a:pt x="1264" y="496"/>
                  </a:lnTo>
                  <a:lnTo>
                    <a:pt x="1266" y="496"/>
                  </a:lnTo>
                  <a:lnTo>
                    <a:pt x="1267" y="496"/>
                  </a:lnTo>
                  <a:lnTo>
                    <a:pt x="1268" y="496"/>
                  </a:lnTo>
                  <a:lnTo>
                    <a:pt x="1274" y="498"/>
                  </a:lnTo>
                  <a:lnTo>
                    <a:pt x="1277" y="499"/>
                  </a:lnTo>
                  <a:lnTo>
                    <a:pt x="1278" y="499"/>
                  </a:lnTo>
                  <a:lnTo>
                    <a:pt x="1282" y="503"/>
                  </a:lnTo>
                  <a:lnTo>
                    <a:pt x="1284" y="504"/>
                  </a:lnTo>
                  <a:lnTo>
                    <a:pt x="1285" y="504"/>
                  </a:lnTo>
                  <a:lnTo>
                    <a:pt x="1286" y="505"/>
                  </a:lnTo>
                  <a:lnTo>
                    <a:pt x="1289" y="506"/>
                  </a:lnTo>
                  <a:lnTo>
                    <a:pt x="1291" y="507"/>
                  </a:lnTo>
                  <a:lnTo>
                    <a:pt x="1292" y="507"/>
                  </a:lnTo>
                  <a:lnTo>
                    <a:pt x="1291" y="507"/>
                  </a:lnTo>
                  <a:lnTo>
                    <a:pt x="1292" y="507"/>
                  </a:lnTo>
                  <a:lnTo>
                    <a:pt x="1291" y="507"/>
                  </a:lnTo>
                  <a:lnTo>
                    <a:pt x="1292" y="507"/>
                  </a:lnTo>
                  <a:lnTo>
                    <a:pt x="1292" y="508"/>
                  </a:lnTo>
                  <a:lnTo>
                    <a:pt x="1292" y="510"/>
                  </a:lnTo>
                  <a:lnTo>
                    <a:pt x="1292" y="511"/>
                  </a:lnTo>
                  <a:lnTo>
                    <a:pt x="1292" y="512"/>
                  </a:lnTo>
                  <a:lnTo>
                    <a:pt x="1293" y="517"/>
                  </a:lnTo>
                  <a:lnTo>
                    <a:pt x="1294" y="521"/>
                  </a:lnTo>
                  <a:lnTo>
                    <a:pt x="1295" y="521"/>
                  </a:lnTo>
                  <a:lnTo>
                    <a:pt x="1295" y="522"/>
                  </a:lnTo>
                  <a:lnTo>
                    <a:pt x="1296" y="524"/>
                  </a:lnTo>
                  <a:lnTo>
                    <a:pt x="1300" y="532"/>
                  </a:lnTo>
                  <a:lnTo>
                    <a:pt x="1302" y="538"/>
                  </a:lnTo>
                  <a:lnTo>
                    <a:pt x="1303" y="538"/>
                  </a:lnTo>
                  <a:lnTo>
                    <a:pt x="1303" y="540"/>
                  </a:lnTo>
                  <a:lnTo>
                    <a:pt x="1303" y="542"/>
                  </a:lnTo>
                  <a:lnTo>
                    <a:pt x="1304" y="550"/>
                  </a:lnTo>
                  <a:lnTo>
                    <a:pt x="1305" y="556"/>
                  </a:lnTo>
                  <a:lnTo>
                    <a:pt x="1306" y="556"/>
                  </a:lnTo>
                  <a:lnTo>
                    <a:pt x="1308" y="561"/>
                  </a:lnTo>
                  <a:lnTo>
                    <a:pt x="1309" y="563"/>
                  </a:lnTo>
                  <a:lnTo>
                    <a:pt x="1310" y="563"/>
                  </a:lnTo>
                  <a:lnTo>
                    <a:pt x="1311" y="563"/>
                  </a:lnTo>
                  <a:lnTo>
                    <a:pt x="1312" y="563"/>
                  </a:lnTo>
                  <a:lnTo>
                    <a:pt x="1313" y="563"/>
                  </a:lnTo>
                  <a:lnTo>
                    <a:pt x="1314" y="563"/>
                  </a:lnTo>
                  <a:lnTo>
                    <a:pt x="1318" y="563"/>
                  </a:lnTo>
                  <a:lnTo>
                    <a:pt x="1320" y="563"/>
                  </a:lnTo>
                  <a:lnTo>
                    <a:pt x="1321" y="563"/>
                  </a:lnTo>
                  <a:lnTo>
                    <a:pt x="1323" y="563"/>
                  </a:lnTo>
                  <a:lnTo>
                    <a:pt x="1329" y="563"/>
                  </a:lnTo>
                  <a:lnTo>
                    <a:pt x="1333" y="563"/>
                  </a:lnTo>
                  <a:lnTo>
                    <a:pt x="1334" y="563"/>
                  </a:lnTo>
                  <a:lnTo>
                    <a:pt x="1337" y="563"/>
                  </a:lnTo>
                  <a:lnTo>
                    <a:pt x="1343" y="563"/>
                  </a:lnTo>
                  <a:lnTo>
                    <a:pt x="1347" y="563"/>
                  </a:lnTo>
                  <a:lnTo>
                    <a:pt x="1348" y="563"/>
                  </a:lnTo>
                  <a:lnTo>
                    <a:pt x="1349" y="563"/>
                  </a:lnTo>
                  <a:lnTo>
                    <a:pt x="1352" y="563"/>
                  </a:lnTo>
                  <a:lnTo>
                    <a:pt x="1354" y="563"/>
                  </a:lnTo>
                  <a:lnTo>
                    <a:pt x="1356" y="563"/>
                  </a:lnTo>
                  <a:lnTo>
                    <a:pt x="1354" y="564"/>
                  </a:lnTo>
                  <a:lnTo>
                    <a:pt x="1353" y="568"/>
                  </a:lnTo>
                  <a:lnTo>
                    <a:pt x="1352" y="570"/>
                  </a:lnTo>
                  <a:lnTo>
                    <a:pt x="1351" y="572"/>
                  </a:lnTo>
                  <a:lnTo>
                    <a:pt x="1349" y="578"/>
                  </a:lnTo>
                  <a:lnTo>
                    <a:pt x="1348" y="581"/>
                  </a:lnTo>
                  <a:lnTo>
                    <a:pt x="1347" y="584"/>
                  </a:lnTo>
                  <a:lnTo>
                    <a:pt x="1346" y="590"/>
                  </a:lnTo>
                  <a:lnTo>
                    <a:pt x="1345" y="594"/>
                  </a:lnTo>
                  <a:lnTo>
                    <a:pt x="1345" y="595"/>
                  </a:lnTo>
                  <a:lnTo>
                    <a:pt x="1344" y="599"/>
                  </a:lnTo>
                  <a:lnTo>
                    <a:pt x="1345" y="599"/>
                  </a:lnTo>
                  <a:lnTo>
                    <a:pt x="1344" y="600"/>
                  </a:lnTo>
                  <a:lnTo>
                    <a:pt x="1343" y="601"/>
                  </a:lnTo>
                  <a:lnTo>
                    <a:pt x="1342" y="602"/>
                  </a:lnTo>
                  <a:lnTo>
                    <a:pt x="1341" y="602"/>
                  </a:lnTo>
                  <a:lnTo>
                    <a:pt x="1339" y="602"/>
                  </a:lnTo>
                  <a:lnTo>
                    <a:pt x="1338" y="602"/>
                  </a:lnTo>
                  <a:lnTo>
                    <a:pt x="1337" y="602"/>
                  </a:lnTo>
                  <a:lnTo>
                    <a:pt x="1333" y="602"/>
                  </a:lnTo>
                  <a:lnTo>
                    <a:pt x="1331" y="602"/>
                  </a:lnTo>
                  <a:lnTo>
                    <a:pt x="1330" y="602"/>
                  </a:lnTo>
                  <a:lnTo>
                    <a:pt x="1328" y="602"/>
                  </a:lnTo>
                  <a:lnTo>
                    <a:pt x="1322" y="602"/>
                  </a:lnTo>
                  <a:lnTo>
                    <a:pt x="1316" y="602"/>
                  </a:lnTo>
                  <a:lnTo>
                    <a:pt x="1313" y="603"/>
                  </a:lnTo>
                  <a:lnTo>
                    <a:pt x="1307" y="604"/>
                  </a:lnTo>
                  <a:lnTo>
                    <a:pt x="1303" y="605"/>
                  </a:lnTo>
                  <a:lnTo>
                    <a:pt x="1302" y="605"/>
                  </a:lnTo>
                  <a:lnTo>
                    <a:pt x="1301" y="605"/>
                  </a:lnTo>
                  <a:lnTo>
                    <a:pt x="1300" y="605"/>
                  </a:lnTo>
                  <a:lnTo>
                    <a:pt x="1300" y="607"/>
                  </a:lnTo>
                  <a:lnTo>
                    <a:pt x="1299" y="610"/>
                  </a:lnTo>
                  <a:lnTo>
                    <a:pt x="1299" y="612"/>
                  </a:lnTo>
                  <a:lnTo>
                    <a:pt x="1300" y="612"/>
                  </a:lnTo>
                  <a:lnTo>
                    <a:pt x="1299" y="615"/>
                  </a:lnTo>
                  <a:lnTo>
                    <a:pt x="1296" y="622"/>
                  </a:lnTo>
                  <a:lnTo>
                    <a:pt x="1295" y="626"/>
                  </a:lnTo>
                  <a:lnTo>
                    <a:pt x="1294" y="631"/>
                  </a:lnTo>
                  <a:lnTo>
                    <a:pt x="1293" y="646"/>
                  </a:lnTo>
                  <a:lnTo>
                    <a:pt x="1292" y="658"/>
                  </a:lnTo>
                  <a:lnTo>
                    <a:pt x="1292" y="659"/>
                  </a:lnTo>
                  <a:lnTo>
                    <a:pt x="1292" y="663"/>
                  </a:lnTo>
                  <a:lnTo>
                    <a:pt x="1292" y="678"/>
                  </a:lnTo>
                  <a:lnTo>
                    <a:pt x="1292" y="689"/>
                  </a:lnTo>
                  <a:lnTo>
                    <a:pt x="1293" y="689"/>
                  </a:lnTo>
                  <a:lnTo>
                    <a:pt x="1291" y="690"/>
                  </a:lnTo>
                  <a:lnTo>
                    <a:pt x="1290" y="690"/>
                  </a:lnTo>
                  <a:lnTo>
                    <a:pt x="1287" y="690"/>
                  </a:lnTo>
                  <a:lnTo>
                    <a:pt x="1286" y="690"/>
                  </a:lnTo>
                  <a:lnTo>
                    <a:pt x="1285" y="690"/>
                  </a:lnTo>
                  <a:lnTo>
                    <a:pt x="1284" y="690"/>
                  </a:lnTo>
                  <a:lnTo>
                    <a:pt x="1278" y="689"/>
                  </a:lnTo>
                  <a:lnTo>
                    <a:pt x="1275" y="688"/>
                  </a:lnTo>
                  <a:lnTo>
                    <a:pt x="1275" y="687"/>
                  </a:lnTo>
                  <a:lnTo>
                    <a:pt x="1274" y="687"/>
                  </a:lnTo>
                  <a:lnTo>
                    <a:pt x="1271" y="687"/>
                  </a:lnTo>
                  <a:lnTo>
                    <a:pt x="1269" y="687"/>
                  </a:lnTo>
                  <a:lnTo>
                    <a:pt x="1268" y="687"/>
                  </a:lnTo>
                  <a:lnTo>
                    <a:pt x="1266" y="687"/>
                  </a:lnTo>
                  <a:lnTo>
                    <a:pt x="1265" y="687"/>
                  </a:lnTo>
                  <a:lnTo>
                    <a:pt x="1264" y="686"/>
                  </a:lnTo>
                  <a:lnTo>
                    <a:pt x="1261" y="683"/>
                  </a:lnTo>
                  <a:lnTo>
                    <a:pt x="1258" y="681"/>
                  </a:lnTo>
                  <a:lnTo>
                    <a:pt x="1258" y="680"/>
                  </a:lnTo>
                  <a:lnTo>
                    <a:pt x="1255" y="679"/>
                  </a:lnTo>
                  <a:lnTo>
                    <a:pt x="1254" y="678"/>
                  </a:lnTo>
                  <a:lnTo>
                    <a:pt x="1254" y="677"/>
                  </a:lnTo>
                  <a:lnTo>
                    <a:pt x="1253" y="677"/>
                  </a:lnTo>
                  <a:lnTo>
                    <a:pt x="1252" y="677"/>
                  </a:lnTo>
                  <a:lnTo>
                    <a:pt x="1249" y="677"/>
                  </a:lnTo>
                  <a:lnTo>
                    <a:pt x="1248" y="677"/>
                  </a:lnTo>
                  <a:lnTo>
                    <a:pt x="1245" y="677"/>
                  </a:lnTo>
                  <a:lnTo>
                    <a:pt x="1243" y="677"/>
                  </a:lnTo>
                  <a:lnTo>
                    <a:pt x="1243" y="676"/>
                  </a:lnTo>
                  <a:lnTo>
                    <a:pt x="1238" y="677"/>
                  </a:lnTo>
                  <a:lnTo>
                    <a:pt x="1236" y="677"/>
                  </a:lnTo>
                  <a:lnTo>
                    <a:pt x="1235" y="677"/>
                  </a:lnTo>
                  <a:lnTo>
                    <a:pt x="1234" y="677"/>
                  </a:lnTo>
                  <a:lnTo>
                    <a:pt x="1230" y="677"/>
                  </a:lnTo>
                  <a:lnTo>
                    <a:pt x="1227" y="677"/>
                  </a:lnTo>
                  <a:lnTo>
                    <a:pt x="1227" y="676"/>
                  </a:lnTo>
                  <a:lnTo>
                    <a:pt x="1226" y="676"/>
                  </a:lnTo>
                  <a:lnTo>
                    <a:pt x="1225" y="676"/>
                  </a:lnTo>
                  <a:lnTo>
                    <a:pt x="1219" y="676"/>
                  </a:lnTo>
                  <a:lnTo>
                    <a:pt x="1215" y="676"/>
                  </a:lnTo>
                  <a:lnTo>
                    <a:pt x="1212" y="677"/>
                  </a:lnTo>
                  <a:lnTo>
                    <a:pt x="1206" y="679"/>
                  </a:lnTo>
                  <a:lnTo>
                    <a:pt x="1201" y="680"/>
                  </a:lnTo>
                  <a:lnTo>
                    <a:pt x="1200" y="680"/>
                  </a:lnTo>
                  <a:lnTo>
                    <a:pt x="1199" y="680"/>
                  </a:lnTo>
                  <a:lnTo>
                    <a:pt x="1194" y="680"/>
                  </a:lnTo>
                  <a:lnTo>
                    <a:pt x="1190" y="680"/>
                  </a:lnTo>
                  <a:lnTo>
                    <a:pt x="1189" y="683"/>
                  </a:lnTo>
                  <a:lnTo>
                    <a:pt x="1188" y="689"/>
                  </a:lnTo>
                  <a:lnTo>
                    <a:pt x="1187" y="694"/>
                  </a:lnTo>
                  <a:lnTo>
                    <a:pt x="1186" y="698"/>
                  </a:lnTo>
                  <a:lnTo>
                    <a:pt x="1185" y="707"/>
                  </a:lnTo>
                  <a:lnTo>
                    <a:pt x="1183" y="715"/>
                  </a:lnTo>
                  <a:lnTo>
                    <a:pt x="1181" y="722"/>
                  </a:lnTo>
                  <a:lnTo>
                    <a:pt x="1178" y="743"/>
                  </a:lnTo>
                  <a:lnTo>
                    <a:pt x="1176" y="760"/>
                  </a:lnTo>
                  <a:lnTo>
                    <a:pt x="1174" y="767"/>
                  </a:lnTo>
                  <a:lnTo>
                    <a:pt x="1171" y="786"/>
                  </a:lnTo>
                  <a:lnTo>
                    <a:pt x="1169" y="802"/>
                  </a:lnTo>
                  <a:lnTo>
                    <a:pt x="1168" y="804"/>
                  </a:lnTo>
                  <a:lnTo>
                    <a:pt x="1167" y="808"/>
                  </a:lnTo>
                  <a:lnTo>
                    <a:pt x="1167" y="811"/>
                  </a:lnTo>
                  <a:lnTo>
                    <a:pt x="1166" y="812"/>
                  </a:lnTo>
                  <a:lnTo>
                    <a:pt x="1161" y="815"/>
                  </a:lnTo>
                  <a:lnTo>
                    <a:pt x="1158" y="816"/>
                  </a:lnTo>
                  <a:lnTo>
                    <a:pt x="1155" y="817"/>
                  </a:lnTo>
                  <a:lnTo>
                    <a:pt x="1149" y="819"/>
                  </a:lnTo>
                  <a:lnTo>
                    <a:pt x="1144" y="820"/>
                  </a:lnTo>
                  <a:lnTo>
                    <a:pt x="1139" y="821"/>
                  </a:lnTo>
                  <a:lnTo>
                    <a:pt x="1126" y="824"/>
                  </a:lnTo>
                  <a:lnTo>
                    <a:pt x="1116" y="827"/>
                  </a:lnTo>
                  <a:lnTo>
                    <a:pt x="1111" y="829"/>
                  </a:lnTo>
                  <a:lnTo>
                    <a:pt x="1096" y="832"/>
                  </a:lnTo>
                  <a:lnTo>
                    <a:pt x="1084" y="834"/>
                  </a:lnTo>
                  <a:lnTo>
                    <a:pt x="1083" y="835"/>
                  </a:lnTo>
                  <a:lnTo>
                    <a:pt x="1080" y="836"/>
                  </a:lnTo>
                  <a:lnTo>
                    <a:pt x="1078" y="837"/>
                  </a:lnTo>
                  <a:lnTo>
                    <a:pt x="1078" y="838"/>
                  </a:lnTo>
                  <a:lnTo>
                    <a:pt x="1078" y="839"/>
                  </a:lnTo>
                  <a:lnTo>
                    <a:pt x="1079" y="844"/>
                  </a:lnTo>
                  <a:lnTo>
                    <a:pt x="1080" y="848"/>
                  </a:lnTo>
                  <a:lnTo>
                    <a:pt x="1081" y="848"/>
                  </a:lnTo>
                  <a:lnTo>
                    <a:pt x="1081" y="851"/>
                  </a:lnTo>
                  <a:lnTo>
                    <a:pt x="1080" y="857"/>
                  </a:lnTo>
                  <a:lnTo>
                    <a:pt x="1080" y="862"/>
                  </a:lnTo>
                  <a:lnTo>
                    <a:pt x="1081" y="862"/>
                  </a:lnTo>
                  <a:lnTo>
                    <a:pt x="1081" y="863"/>
                  </a:lnTo>
                  <a:lnTo>
                    <a:pt x="1081" y="867"/>
                  </a:lnTo>
                  <a:lnTo>
                    <a:pt x="1082" y="876"/>
                  </a:lnTo>
                  <a:lnTo>
                    <a:pt x="1083" y="883"/>
                  </a:lnTo>
                  <a:lnTo>
                    <a:pt x="1084" y="883"/>
                  </a:lnTo>
                  <a:lnTo>
                    <a:pt x="1084" y="885"/>
                  </a:lnTo>
                  <a:lnTo>
                    <a:pt x="1084" y="887"/>
                  </a:lnTo>
                  <a:lnTo>
                    <a:pt x="1086" y="893"/>
                  </a:lnTo>
                  <a:lnTo>
                    <a:pt x="1087" y="897"/>
                  </a:lnTo>
                  <a:lnTo>
                    <a:pt x="1088" y="897"/>
                  </a:lnTo>
                  <a:lnTo>
                    <a:pt x="1091" y="898"/>
                  </a:lnTo>
                  <a:lnTo>
                    <a:pt x="1092" y="898"/>
                  </a:lnTo>
                  <a:lnTo>
                    <a:pt x="1094" y="899"/>
                  </a:lnTo>
                  <a:lnTo>
                    <a:pt x="1095" y="899"/>
                  </a:lnTo>
                  <a:lnTo>
                    <a:pt x="1096" y="899"/>
                  </a:lnTo>
                  <a:lnTo>
                    <a:pt x="1099" y="901"/>
                  </a:lnTo>
                  <a:lnTo>
                    <a:pt x="1100" y="901"/>
                  </a:lnTo>
                  <a:lnTo>
                    <a:pt x="1101" y="901"/>
                  </a:lnTo>
                  <a:lnTo>
                    <a:pt x="1105" y="904"/>
                  </a:lnTo>
                  <a:lnTo>
                    <a:pt x="1109" y="905"/>
                  </a:lnTo>
                  <a:lnTo>
                    <a:pt x="1110" y="905"/>
                  </a:lnTo>
                  <a:lnTo>
                    <a:pt x="1111" y="906"/>
                  </a:lnTo>
                  <a:lnTo>
                    <a:pt x="1115" y="909"/>
                  </a:lnTo>
                  <a:lnTo>
                    <a:pt x="1118" y="910"/>
                  </a:lnTo>
                  <a:lnTo>
                    <a:pt x="1119" y="910"/>
                  </a:lnTo>
                  <a:lnTo>
                    <a:pt x="1121" y="911"/>
                  </a:lnTo>
                  <a:lnTo>
                    <a:pt x="1122" y="911"/>
                  </a:lnTo>
                  <a:lnTo>
                    <a:pt x="1126" y="913"/>
                  </a:lnTo>
                  <a:lnTo>
                    <a:pt x="1130" y="913"/>
                  </a:lnTo>
                  <a:lnTo>
                    <a:pt x="1131" y="913"/>
                  </a:lnTo>
                  <a:lnTo>
                    <a:pt x="1133" y="915"/>
                  </a:lnTo>
                  <a:lnTo>
                    <a:pt x="1134" y="915"/>
                  </a:lnTo>
                  <a:lnTo>
                    <a:pt x="1136" y="916"/>
                  </a:lnTo>
                  <a:lnTo>
                    <a:pt x="1142" y="919"/>
                  </a:lnTo>
                  <a:lnTo>
                    <a:pt x="1147" y="921"/>
                  </a:lnTo>
                  <a:lnTo>
                    <a:pt x="1148" y="921"/>
                  </a:lnTo>
                  <a:lnTo>
                    <a:pt x="1150" y="921"/>
                  </a:lnTo>
                  <a:lnTo>
                    <a:pt x="1156" y="921"/>
                  </a:lnTo>
                  <a:lnTo>
                    <a:pt x="1161" y="921"/>
                  </a:lnTo>
                  <a:lnTo>
                    <a:pt x="1162" y="921"/>
                  </a:lnTo>
                  <a:lnTo>
                    <a:pt x="1166" y="925"/>
                  </a:lnTo>
                  <a:lnTo>
                    <a:pt x="1168" y="926"/>
                  </a:lnTo>
                  <a:lnTo>
                    <a:pt x="1169" y="926"/>
                  </a:lnTo>
                  <a:lnTo>
                    <a:pt x="1169" y="927"/>
                  </a:lnTo>
                  <a:lnTo>
                    <a:pt x="1169" y="929"/>
                  </a:lnTo>
                  <a:lnTo>
                    <a:pt x="1169" y="930"/>
                  </a:lnTo>
                  <a:lnTo>
                    <a:pt x="1169" y="931"/>
                  </a:lnTo>
                  <a:lnTo>
                    <a:pt x="1170" y="936"/>
                  </a:lnTo>
                  <a:lnTo>
                    <a:pt x="1170" y="939"/>
                  </a:lnTo>
                  <a:lnTo>
                    <a:pt x="1171" y="939"/>
                  </a:lnTo>
                  <a:lnTo>
                    <a:pt x="1171" y="940"/>
                  </a:lnTo>
                  <a:lnTo>
                    <a:pt x="1171" y="943"/>
                  </a:lnTo>
                  <a:lnTo>
                    <a:pt x="1172" y="949"/>
                  </a:lnTo>
                  <a:lnTo>
                    <a:pt x="1172" y="953"/>
                  </a:lnTo>
                  <a:lnTo>
                    <a:pt x="1173" y="953"/>
                  </a:lnTo>
                  <a:lnTo>
                    <a:pt x="1173" y="956"/>
                  </a:lnTo>
                  <a:lnTo>
                    <a:pt x="1172" y="965"/>
                  </a:lnTo>
                  <a:lnTo>
                    <a:pt x="1172" y="971"/>
                  </a:lnTo>
                  <a:lnTo>
                    <a:pt x="1173" y="971"/>
                  </a:lnTo>
                  <a:lnTo>
                    <a:pt x="1173" y="973"/>
                  </a:lnTo>
                  <a:lnTo>
                    <a:pt x="1172" y="976"/>
                  </a:lnTo>
                  <a:lnTo>
                    <a:pt x="1172" y="978"/>
                  </a:lnTo>
                  <a:lnTo>
                    <a:pt x="1173" y="978"/>
                  </a:lnTo>
                  <a:lnTo>
                    <a:pt x="1173" y="980"/>
                  </a:lnTo>
                  <a:lnTo>
                    <a:pt x="1173" y="982"/>
                  </a:lnTo>
                  <a:lnTo>
                    <a:pt x="1173" y="984"/>
                  </a:lnTo>
                  <a:lnTo>
                    <a:pt x="1172" y="987"/>
                  </a:lnTo>
                  <a:lnTo>
                    <a:pt x="1172" y="990"/>
                  </a:lnTo>
                  <a:lnTo>
                    <a:pt x="1173" y="990"/>
                  </a:lnTo>
                  <a:lnTo>
                    <a:pt x="1172" y="991"/>
                  </a:lnTo>
                  <a:lnTo>
                    <a:pt x="1170" y="992"/>
                  </a:lnTo>
                  <a:lnTo>
                    <a:pt x="1169" y="992"/>
                  </a:lnTo>
                  <a:lnTo>
                    <a:pt x="1166" y="993"/>
                  </a:lnTo>
                  <a:lnTo>
                    <a:pt x="1162" y="993"/>
                  </a:lnTo>
                  <a:lnTo>
                    <a:pt x="1160" y="994"/>
                  </a:lnTo>
                  <a:lnTo>
                    <a:pt x="1157" y="995"/>
                  </a:lnTo>
                  <a:lnTo>
                    <a:pt x="1150" y="1000"/>
                  </a:lnTo>
                  <a:lnTo>
                    <a:pt x="1148" y="1001"/>
                  </a:lnTo>
                  <a:lnTo>
                    <a:pt x="1143" y="1002"/>
                  </a:lnTo>
                  <a:lnTo>
                    <a:pt x="1133" y="1005"/>
                  </a:lnTo>
                  <a:lnTo>
                    <a:pt x="1124" y="1006"/>
                  </a:lnTo>
                  <a:lnTo>
                    <a:pt x="1122" y="1007"/>
                  </a:lnTo>
                  <a:lnTo>
                    <a:pt x="1119" y="1007"/>
                  </a:lnTo>
                  <a:lnTo>
                    <a:pt x="1116" y="1007"/>
                  </a:lnTo>
                  <a:lnTo>
                    <a:pt x="1115" y="1008"/>
                  </a:lnTo>
                  <a:lnTo>
                    <a:pt x="1113" y="1009"/>
                  </a:lnTo>
                  <a:lnTo>
                    <a:pt x="1106" y="1012"/>
                  </a:lnTo>
                  <a:lnTo>
                    <a:pt x="1102" y="1015"/>
                  </a:lnTo>
                  <a:lnTo>
                    <a:pt x="1101" y="1016"/>
                  </a:lnTo>
                  <a:lnTo>
                    <a:pt x="1100" y="1019"/>
                  </a:lnTo>
                  <a:lnTo>
                    <a:pt x="1099" y="1020"/>
                  </a:lnTo>
                  <a:lnTo>
                    <a:pt x="1095" y="1022"/>
                  </a:lnTo>
                  <a:lnTo>
                    <a:pt x="1090" y="1025"/>
                  </a:lnTo>
                  <a:lnTo>
                    <a:pt x="1082" y="1028"/>
                  </a:lnTo>
                  <a:lnTo>
                    <a:pt x="1076" y="1031"/>
                  </a:lnTo>
                  <a:lnTo>
                    <a:pt x="1074" y="1032"/>
                  </a:lnTo>
                  <a:lnTo>
                    <a:pt x="1072" y="1033"/>
                  </a:lnTo>
                  <a:lnTo>
                    <a:pt x="1066" y="1034"/>
                  </a:lnTo>
                  <a:lnTo>
                    <a:pt x="1063" y="1034"/>
                  </a:lnTo>
                  <a:lnTo>
                    <a:pt x="1062" y="1035"/>
                  </a:lnTo>
                  <a:lnTo>
                    <a:pt x="1060" y="1036"/>
                  </a:lnTo>
                  <a:lnTo>
                    <a:pt x="1059" y="1038"/>
                  </a:lnTo>
                  <a:lnTo>
                    <a:pt x="1058" y="1038"/>
                  </a:lnTo>
                  <a:lnTo>
                    <a:pt x="1057" y="1038"/>
                  </a:lnTo>
                  <a:lnTo>
                    <a:pt x="1055" y="1040"/>
                  </a:lnTo>
                  <a:lnTo>
                    <a:pt x="1054" y="1042"/>
                  </a:lnTo>
                  <a:lnTo>
                    <a:pt x="1050" y="1045"/>
                  </a:lnTo>
                  <a:lnTo>
                    <a:pt x="1048" y="1047"/>
                  </a:lnTo>
                  <a:lnTo>
                    <a:pt x="1047" y="1048"/>
                  </a:lnTo>
                  <a:lnTo>
                    <a:pt x="1046" y="1049"/>
                  </a:lnTo>
                  <a:lnTo>
                    <a:pt x="1045" y="1050"/>
                  </a:lnTo>
                  <a:lnTo>
                    <a:pt x="1042" y="1053"/>
                  </a:lnTo>
                  <a:lnTo>
                    <a:pt x="1040" y="1057"/>
                  </a:lnTo>
                  <a:lnTo>
                    <a:pt x="1039" y="1058"/>
                  </a:lnTo>
                  <a:lnTo>
                    <a:pt x="1037" y="1059"/>
                  </a:lnTo>
                  <a:lnTo>
                    <a:pt x="1028" y="1063"/>
                  </a:lnTo>
                  <a:lnTo>
                    <a:pt x="1022" y="1066"/>
                  </a:lnTo>
                  <a:lnTo>
                    <a:pt x="1021" y="1067"/>
                  </a:lnTo>
                  <a:lnTo>
                    <a:pt x="1020" y="1068"/>
                  </a:lnTo>
                  <a:lnTo>
                    <a:pt x="1017" y="1071"/>
                  </a:lnTo>
                  <a:lnTo>
                    <a:pt x="1015" y="1074"/>
                  </a:lnTo>
                  <a:lnTo>
                    <a:pt x="1013" y="1076"/>
                  </a:lnTo>
                  <a:lnTo>
                    <a:pt x="1010" y="1077"/>
                  </a:lnTo>
                  <a:lnTo>
                    <a:pt x="1008" y="1078"/>
                  </a:lnTo>
                  <a:lnTo>
                    <a:pt x="1007" y="1080"/>
                  </a:lnTo>
                  <a:lnTo>
                    <a:pt x="1006" y="1081"/>
                  </a:lnTo>
                  <a:lnTo>
                    <a:pt x="1005" y="1083"/>
                  </a:lnTo>
                  <a:lnTo>
                    <a:pt x="1005" y="1084"/>
                  </a:lnTo>
                  <a:lnTo>
                    <a:pt x="1003" y="1088"/>
                  </a:lnTo>
                  <a:lnTo>
                    <a:pt x="1003" y="1090"/>
                  </a:lnTo>
                  <a:lnTo>
                    <a:pt x="1001" y="1095"/>
                  </a:lnTo>
                  <a:lnTo>
                    <a:pt x="1001" y="1096"/>
                  </a:lnTo>
                  <a:lnTo>
                    <a:pt x="999" y="1100"/>
                  </a:lnTo>
                  <a:lnTo>
                    <a:pt x="999" y="1101"/>
                  </a:lnTo>
                  <a:lnTo>
                    <a:pt x="998" y="1102"/>
                  </a:lnTo>
                  <a:lnTo>
                    <a:pt x="997" y="1104"/>
                  </a:lnTo>
                  <a:lnTo>
                    <a:pt x="997" y="1105"/>
                  </a:lnTo>
                  <a:lnTo>
                    <a:pt x="996" y="1108"/>
                  </a:lnTo>
                  <a:lnTo>
                    <a:pt x="992" y="1115"/>
                  </a:lnTo>
                  <a:lnTo>
                    <a:pt x="991" y="1120"/>
                  </a:lnTo>
                  <a:lnTo>
                    <a:pt x="990" y="1123"/>
                  </a:lnTo>
                  <a:lnTo>
                    <a:pt x="988" y="1129"/>
                  </a:lnTo>
                  <a:lnTo>
                    <a:pt x="987" y="1134"/>
                  </a:lnTo>
                  <a:lnTo>
                    <a:pt x="986" y="1136"/>
                  </a:lnTo>
                  <a:lnTo>
                    <a:pt x="985" y="1140"/>
                  </a:lnTo>
                  <a:lnTo>
                    <a:pt x="984" y="1143"/>
                  </a:lnTo>
                  <a:lnTo>
                    <a:pt x="983" y="1145"/>
                  </a:lnTo>
                  <a:lnTo>
                    <a:pt x="983" y="1146"/>
                  </a:lnTo>
                  <a:lnTo>
                    <a:pt x="983" y="1147"/>
                  </a:lnTo>
                  <a:lnTo>
                    <a:pt x="980" y="1148"/>
                  </a:lnTo>
                  <a:lnTo>
                    <a:pt x="970" y="1148"/>
                  </a:lnTo>
                  <a:lnTo>
                    <a:pt x="963" y="1148"/>
                  </a:lnTo>
                  <a:lnTo>
                    <a:pt x="962" y="1148"/>
                  </a:lnTo>
                  <a:lnTo>
                    <a:pt x="956" y="1148"/>
                  </a:lnTo>
                  <a:lnTo>
                    <a:pt x="940" y="1148"/>
                  </a:lnTo>
                  <a:lnTo>
                    <a:pt x="927" y="1148"/>
                  </a:lnTo>
                  <a:lnTo>
                    <a:pt x="926" y="1148"/>
                  </a:lnTo>
                  <a:lnTo>
                    <a:pt x="921" y="1148"/>
                  </a:lnTo>
                  <a:lnTo>
                    <a:pt x="904" y="1148"/>
                  </a:lnTo>
                  <a:lnTo>
                    <a:pt x="891" y="1148"/>
                  </a:lnTo>
                  <a:lnTo>
                    <a:pt x="891" y="1147"/>
                  </a:lnTo>
                  <a:lnTo>
                    <a:pt x="889" y="1148"/>
                  </a:lnTo>
                  <a:lnTo>
                    <a:pt x="884" y="1148"/>
                  </a:lnTo>
                  <a:lnTo>
                    <a:pt x="879" y="1148"/>
                  </a:lnTo>
                  <a:lnTo>
                    <a:pt x="876" y="1148"/>
                  </a:lnTo>
                  <a:lnTo>
                    <a:pt x="875" y="1148"/>
                  </a:lnTo>
                  <a:lnTo>
                    <a:pt x="873" y="1148"/>
                  </a:lnTo>
                  <a:lnTo>
                    <a:pt x="871" y="1148"/>
                  </a:lnTo>
                  <a:lnTo>
                    <a:pt x="870" y="1149"/>
                  </a:lnTo>
                  <a:lnTo>
                    <a:pt x="868" y="1150"/>
                  </a:lnTo>
                  <a:lnTo>
                    <a:pt x="867" y="1151"/>
                  </a:lnTo>
                  <a:lnTo>
                    <a:pt x="864" y="1155"/>
                  </a:lnTo>
                  <a:lnTo>
                    <a:pt x="863" y="1157"/>
                  </a:lnTo>
                  <a:lnTo>
                    <a:pt x="861" y="1162"/>
                  </a:lnTo>
                  <a:lnTo>
                    <a:pt x="860" y="1165"/>
                  </a:lnTo>
                  <a:lnTo>
                    <a:pt x="860" y="1166"/>
                  </a:lnTo>
                  <a:lnTo>
                    <a:pt x="859" y="1169"/>
                  </a:lnTo>
                  <a:lnTo>
                    <a:pt x="859" y="1170"/>
                  </a:lnTo>
                  <a:lnTo>
                    <a:pt x="860" y="1170"/>
                  </a:lnTo>
                  <a:lnTo>
                    <a:pt x="859" y="1172"/>
                  </a:lnTo>
                  <a:lnTo>
                    <a:pt x="858" y="1173"/>
                  </a:lnTo>
                  <a:lnTo>
                    <a:pt x="857" y="1174"/>
                  </a:lnTo>
                  <a:lnTo>
                    <a:pt x="856" y="1175"/>
                  </a:lnTo>
                  <a:lnTo>
                    <a:pt x="855" y="1176"/>
                  </a:lnTo>
                  <a:lnTo>
                    <a:pt x="854" y="1177"/>
                  </a:lnTo>
                  <a:lnTo>
                    <a:pt x="853" y="1177"/>
                  </a:lnTo>
                  <a:lnTo>
                    <a:pt x="852" y="1178"/>
                  </a:lnTo>
                  <a:lnTo>
                    <a:pt x="849" y="1179"/>
                  </a:lnTo>
                  <a:lnTo>
                    <a:pt x="848" y="1180"/>
                  </a:lnTo>
                  <a:lnTo>
                    <a:pt x="846" y="1181"/>
                  </a:lnTo>
                  <a:lnTo>
                    <a:pt x="845" y="1182"/>
                  </a:lnTo>
                  <a:lnTo>
                    <a:pt x="844" y="1182"/>
                  </a:lnTo>
                  <a:lnTo>
                    <a:pt x="841" y="1183"/>
                  </a:lnTo>
                  <a:lnTo>
                    <a:pt x="840" y="1183"/>
                  </a:lnTo>
                  <a:lnTo>
                    <a:pt x="839" y="1183"/>
                  </a:lnTo>
                  <a:lnTo>
                    <a:pt x="838" y="1182"/>
                  </a:lnTo>
                  <a:lnTo>
                    <a:pt x="837" y="1182"/>
                  </a:lnTo>
                  <a:lnTo>
                    <a:pt x="836" y="1182"/>
                  </a:lnTo>
                  <a:lnTo>
                    <a:pt x="835" y="1182"/>
                  </a:lnTo>
                  <a:lnTo>
                    <a:pt x="835" y="1184"/>
                  </a:lnTo>
                  <a:lnTo>
                    <a:pt x="834" y="1189"/>
                  </a:lnTo>
                  <a:lnTo>
                    <a:pt x="834" y="1193"/>
                  </a:lnTo>
                  <a:lnTo>
                    <a:pt x="835" y="1193"/>
                  </a:lnTo>
                  <a:lnTo>
                    <a:pt x="834" y="1194"/>
                  </a:lnTo>
                  <a:lnTo>
                    <a:pt x="832" y="1198"/>
                  </a:lnTo>
                  <a:lnTo>
                    <a:pt x="831" y="1200"/>
                  </a:lnTo>
                  <a:lnTo>
                    <a:pt x="830" y="1201"/>
                  </a:lnTo>
                  <a:lnTo>
                    <a:pt x="829" y="1202"/>
                  </a:lnTo>
                  <a:lnTo>
                    <a:pt x="828" y="1203"/>
                  </a:lnTo>
                  <a:lnTo>
                    <a:pt x="827" y="1203"/>
                  </a:lnTo>
                  <a:lnTo>
                    <a:pt x="828" y="1203"/>
                  </a:lnTo>
                  <a:lnTo>
                    <a:pt x="827" y="1203"/>
                  </a:lnTo>
                  <a:lnTo>
                    <a:pt x="828" y="1203"/>
                  </a:lnTo>
                  <a:lnTo>
                    <a:pt x="827" y="1204"/>
                  </a:lnTo>
                  <a:lnTo>
                    <a:pt x="822" y="1205"/>
                  </a:lnTo>
                  <a:lnTo>
                    <a:pt x="820" y="1206"/>
                  </a:lnTo>
                  <a:lnTo>
                    <a:pt x="819" y="1206"/>
                  </a:lnTo>
                  <a:lnTo>
                    <a:pt x="816" y="1206"/>
                  </a:lnTo>
                  <a:lnTo>
                    <a:pt x="814" y="1206"/>
                  </a:lnTo>
                  <a:lnTo>
                    <a:pt x="813" y="1206"/>
                  </a:lnTo>
                  <a:lnTo>
                    <a:pt x="811" y="1206"/>
                  </a:lnTo>
                  <a:lnTo>
                    <a:pt x="804" y="1206"/>
                  </a:lnTo>
                  <a:lnTo>
                    <a:pt x="799" y="1206"/>
                  </a:lnTo>
                  <a:lnTo>
                    <a:pt x="796" y="1207"/>
                  </a:lnTo>
                  <a:lnTo>
                    <a:pt x="790" y="1210"/>
                  </a:lnTo>
                  <a:lnTo>
                    <a:pt x="785" y="1211"/>
                  </a:lnTo>
                  <a:lnTo>
                    <a:pt x="784" y="1211"/>
                  </a:lnTo>
                  <a:lnTo>
                    <a:pt x="783" y="1211"/>
                  </a:lnTo>
                  <a:lnTo>
                    <a:pt x="782" y="1211"/>
                  </a:lnTo>
                  <a:lnTo>
                    <a:pt x="781" y="1207"/>
                  </a:lnTo>
                  <a:lnTo>
                    <a:pt x="782" y="1206"/>
                  </a:lnTo>
                  <a:lnTo>
                    <a:pt x="778" y="1205"/>
                  </a:lnTo>
                  <a:lnTo>
                    <a:pt x="776" y="1204"/>
                  </a:lnTo>
                  <a:lnTo>
                    <a:pt x="776" y="1203"/>
                  </a:lnTo>
                  <a:lnTo>
                    <a:pt x="776" y="1202"/>
                  </a:lnTo>
                  <a:lnTo>
                    <a:pt x="776" y="1197"/>
                  </a:lnTo>
                  <a:lnTo>
                    <a:pt x="776" y="1194"/>
                  </a:lnTo>
                  <a:lnTo>
                    <a:pt x="777" y="1193"/>
                  </a:lnTo>
                  <a:lnTo>
                    <a:pt x="775" y="1186"/>
                  </a:lnTo>
                  <a:lnTo>
                    <a:pt x="775" y="1183"/>
                  </a:lnTo>
                  <a:lnTo>
                    <a:pt x="775" y="1182"/>
                  </a:lnTo>
                  <a:lnTo>
                    <a:pt x="775" y="1179"/>
                  </a:lnTo>
                  <a:lnTo>
                    <a:pt x="774" y="1176"/>
                  </a:lnTo>
                  <a:lnTo>
                    <a:pt x="775" y="1175"/>
                  </a:lnTo>
                  <a:lnTo>
                    <a:pt x="774" y="1175"/>
                  </a:lnTo>
                  <a:lnTo>
                    <a:pt x="773" y="1175"/>
                  </a:lnTo>
                  <a:lnTo>
                    <a:pt x="772" y="1175"/>
                  </a:lnTo>
                  <a:lnTo>
                    <a:pt x="772" y="1174"/>
                  </a:lnTo>
                  <a:lnTo>
                    <a:pt x="771" y="1168"/>
                  </a:lnTo>
                  <a:lnTo>
                    <a:pt x="771" y="1165"/>
                  </a:lnTo>
                  <a:lnTo>
                    <a:pt x="772" y="1164"/>
                  </a:lnTo>
                  <a:lnTo>
                    <a:pt x="771" y="1164"/>
                  </a:lnTo>
                  <a:lnTo>
                    <a:pt x="770" y="1164"/>
                  </a:lnTo>
                  <a:lnTo>
                    <a:pt x="764" y="1164"/>
                  </a:lnTo>
                  <a:lnTo>
                    <a:pt x="761" y="1164"/>
                  </a:lnTo>
                  <a:lnTo>
                    <a:pt x="761" y="1161"/>
                  </a:lnTo>
                  <a:lnTo>
                    <a:pt x="760" y="1161"/>
                  </a:lnTo>
                  <a:lnTo>
                    <a:pt x="759" y="1161"/>
                  </a:lnTo>
                  <a:lnTo>
                    <a:pt x="756" y="1161"/>
                  </a:lnTo>
                  <a:lnTo>
                    <a:pt x="754" y="1161"/>
                  </a:lnTo>
                  <a:lnTo>
                    <a:pt x="753" y="1161"/>
                  </a:lnTo>
                  <a:lnTo>
                    <a:pt x="752" y="1161"/>
                  </a:lnTo>
                  <a:lnTo>
                    <a:pt x="749" y="1161"/>
                  </a:lnTo>
                  <a:lnTo>
                    <a:pt x="746" y="1161"/>
                  </a:lnTo>
                  <a:lnTo>
                    <a:pt x="743" y="1162"/>
                  </a:lnTo>
                  <a:lnTo>
                    <a:pt x="737" y="1163"/>
                  </a:lnTo>
                  <a:lnTo>
                    <a:pt x="733" y="1164"/>
                  </a:lnTo>
                  <a:lnTo>
                    <a:pt x="728" y="1165"/>
                  </a:lnTo>
                  <a:lnTo>
                    <a:pt x="719" y="1167"/>
                  </a:lnTo>
                  <a:lnTo>
                    <a:pt x="712" y="1168"/>
                  </a:lnTo>
                  <a:lnTo>
                    <a:pt x="711" y="1169"/>
                  </a:lnTo>
                  <a:lnTo>
                    <a:pt x="706" y="1170"/>
                  </a:lnTo>
                  <a:lnTo>
                    <a:pt x="704" y="1172"/>
                  </a:lnTo>
                  <a:lnTo>
                    <a:pt x="703" y="1172"/>
                  </a:lnTo>
                  <a:lnTo>
                    <a:pt x="702" y="1172"/>
                  </a:lnTo>
                  <a:lnTo>
                    <a:pt x="701" y="1172"/>
                  </a:lnTo>
                  <a:lnTo>
                    <a:pt x="701" y="1173"/>
                  </a:lnTo>
                  <a:lnTo>
                    <a:pt x="701" y="1175"/>
                  </a:lnTo>
                  <a:lnTo>
                    <a:pt x="700" y="1176"/>
                  </a:lnTo>
                  <a:lnTo>
                    <a:pt x="699" y="1180"/>
                  </a:lnTo>
                  <a:lnTo>
                    <a:pt x="698" y="1182"/>
                  </a:lnTo>
                  <a:lnTo>
                    <a:pt x="697" y="1185"/>
                  </a:lnTo>
                  <a:lnTo>
                    <a:pt x="695" y="1192"/>
                  </a:lnTo>
                  <a:lnTo>
                    <a:pt x="694" y="1196"/>
                  </a:lnTo>
                  <a:lnTo>
                    <a:pt x="694" y="1197"/>
                  </a:lnTo>
                  <a:lnTo>
                    <a:pt x="693" y="1200"/>
                  </a:lnTo>
                  <a:lnTo>
                    <a:pt x="694" y="1200"/>
                  </a:lnTo>
                  <a:lnTo>
                    <a:pt x="693" y="1200"/>
                  </a:lnTo>
                  <a:lnTo>
                    <a:pt x="694" y="1200"/>
                  </a:lnTo>
                  <a:lnTo>
                    <a:pt x="693" y="1200"/>
                  </a:lnTo>
                  <a:lnTo>
                    <a:pt x="694" y="1200"/>
                  </a:lnTo>
                  <a:lnTo>
                    <a:pt x="693" y="1200"/>
                  </a:lnTo>
                  <a:lnTo>
                    <a:pt x="689" y="1200"/>
                  </a:lnTo>
                  <a:lnTo>
                    <a:pt x="687" y="1200"/>
                  </a:lnTo>
                  <a:lnTo>
                    <a:pt x="686" y="1201"/>
                  </a:lnTo>
                  <a:lnTo>
                    <a:pt x="682" y="1202"/>
                  </a:lnTo>
                  <a:lnTo>
                    <a:pt x="680" y="1203"/>
                  </a:lnTo>
                  <a:lnTo>
                    <a:pt x="679" y="1203"/>
                  </a:lnTo>
                  <a:lnTo>
                    <a:pt x="678" y="1203"/>
                  </a:lnTo>
                  <a:lnTo>
                    <a:pt x="675" y="1203"/>
                  </a:lnTo>
                  <a:lnTo>
                    <a:pt x="673" y="1203"/>
                  </a:lnTo>
                  <a:lnTo>
                    <a:pt x="671" y="1203"/>
                  </a:lnTo>
                  <a:lnTo>
                    <a:pt x="673" y="1203"/>
                  </a:lnTo>
                  <a:lnTo>
                    <a:pt x="671" y="1203"/>
                  </a:lnTo>
                  <a:lnTo>
                    <a:pt x="673" y="1203"/>
                  </a:lnTo>
                  <a:lnTo>
                    <a:pt x="671" y="1203"/>
                  </a:lnTo>
                  <a:lnTo>
                    <a:pt x="670" y="1203"/>
                  </a:lnTo>
                  <a:lnTo>
                    <a:pt x="665" y="1202"/>
                  </a:lnTo>
                  <a:lnTo>
                    <a:pt x="661" y="1202"/>
                  </a:lnTo>
                  <a:lnTo>
                    <a:pt x="661" y="1201"/>
                  </a:lnTo>
                  <a:lnTo>
                    <a:pt x="660" y="1203"/>
                  </a:lnTo>
                  <a:lnTo>
                    <a:pt x="659" y="1210"/>
                  </a:lnTo>
                  <a:lnTo>
                    <a:pt x="658" y="1214"/>
                  </a:lnTo>
                  <a:lnTo>
                    <a:pt x="657" y="1215"/>
                  </a:lnTo>
                  <a:lnTo>
                    <a:pt x="653" y="1221"/>
                  </a:lnTo>
                  <a:lnTo>
                    <a:pt x="651" y="1224"/>
                  </a:lnTo>
                  <a:lnTo>
                    <a:pt x="650" y="1225"/>
                  </a:lnTo>
                  <a:lnTo>
                    <a:pt x="649" y="1227"/>
                  </a:lnTo>
                  <a:lnTo>
                    <a:pt x="644" y="1236"/>
                  </a:lnTo>
                  <a:lnTo>
                    <a:pt x="641" y="1242"/>
                  </a:lnTo>
                  <a:lnTo>
                    <a:pt x="641" y="1243"/>
                  </a:lnTo>
                  <a:lnTo>
                    <a:pt x="640" y="1246"/>
                  </a:lnTo>
                  <a:lnTo>
                    <a:pt x="640" y="1249"/>
                  </a:lnTo>
                  <a:lnTo>
                    <a:pt x="641" y="1249"/>
                  </a:lnTo>
                  <a:lnTo>
                    <a:pt x="640" y="1249"/>
                  </a:lnTo>
                  <a:lnTo>
                    <a:pt x="637" y="1249"/>
                  </a:lnTo>
                  <a:lnTo>
                    <a:pt x="634" y="1249"/>
                  </a:lnTo>
                  <a:lnTo>
                    <a:pt x="632" y="1250"/>
                  </a:lnTo>
                  <a:lnTo>
                    <a:pt x="627" y="1252"/>
                  </a:lnTo>
                  <a:lnTo>
                    <a:pt x="624" y="1253"/>
                  </a:lnTo>
                  <a:lnTo>
                    <a:pt x="620" y="1254"/>
                  </a:lnTo>
                  <a:lnTo>
                    <a:pt x="608" y="1255"/>
                  </a:lnTo>
                  <a:lnTo>
                    <a:pt x="599" y="1256"/>
                  </a:lnTo>
                  <a:lnTo>
                    <a:pt x="594" y="1257"/>
                  </a:lnTo>
                  <a:lnTo>
                    <a:pt x="585" y="1258"/>
                  </a:lnTo>
                  <a:lnTo>
                    <a:pt x="577" y="1259"/>
                  </a:lnTo>
                  <a:lnTo>
                    <a:pt x="576" y="1259"/>
                  </a:lnTo>
                  <a:lnTo>
                    <a:pt x="575" y="1259"/>
                  </a:lnTo>
                  <a:lnTo>
                    <a:pt x="574" y="1259"/>
                  </a:lnTo>
                  <a:lnTo>
                    <a:pt x="573" y="1259"/>
                  </a:lnTo>
                  <a:lnTo>
                    <a:pt x="570" y="1259"/>
                  </a:lnTo>
                  <a:lnTo>
                    <a:pt x="561" y="1259"/>
                  </a:lnTo>
                  <a:lnTo>
                    <a:pt x="553" y="1259"/>
                  </a:lnTo>
                  <a:lnTo>
                    <a:pt x="548" y="1260"/>
                  </a:lnTo>
                  <a:lnTo>
                    <a:pt x="532" y="1261"/>
                  </a:lnTo>
                  <a:lnTo>
                    <a:pt x="520" y="1262"/>
                  </a:lnTo>
                  <a:lnTo>
                    <a:pt x="513" y="1263"/>
                  </a:lnTo>
                  <a:lnTo>
                    <a:pt x="494" y="1264"/>
                  </a:lnTo>
                  <a:lnTo>
                    <a:pt x="479" y="1265"/>
                  </a:lnTo>
                  <a:lnTo>
                    <a:pt x="478" y="1265"/>
                  </a:lnTo>
                  <a:lnTo>
                    <a:pt x="474" y="1265"/>
                  </a:lnTo>
                  <a:lnTo>
                    <a:pt x="459" y="1265"/>
                  </a:lnTo>
                  <a:lnTo>
                    <a:pt x="449" y="1265"/>
                  </a:lnTo>
                  <a:lnTo>
                    <a:pt x="446" y="1267"/>
                  </a:lnTo>
                  <a:lnTo>
                    <a:pt x="436" y="1267"/>
                  </a:lnTo>
                  <a:lnTo>
                    <a:pt x="430" y="1267"/>
                  </a:lnTo>
                  <a:lnTo>
                    <a:pt x="429" y="1267"/>
                  </a:lnTo>
                  <a:lnTo>
                    <a:pt x="430" y="1267"/>
                  </a:lnTo>
                  <a:lnTo>
                    <a:pt x="429" y="1267"/>
                  </a:lnTo>
                  <a:lnTo>
                    <a:pt x="430" y="1267"/>
                  </a:lnTo>
                  <a:lnTo>
                    <a:pt x="430" y="1268"/>
                  </a:lnTo>
                  <a:lnTo>
                    <a:pt x="430" y="1270"/>
                  </a:lnTo>
                  <a:lnTo>
                    <a:pt x="430" y="1272"/>
                  </a:lnTo>
                  <a:lnTo>
                    <a:pt x="429" y="1275"/>
                  </a:lnTo>
                  <a:lnTo>
                    <a:pt x="429" y="1277"/>
                  </a:lnTo>
                  <a:lnTo>
                    <a:pt x="430" y="1277"/>
                  </a:lnTo>
                  <a:lnTo>
                    <a:pt x="430" y="1279"/>
                  </a:lnTo>
                  <a:lnTo>
                    <a:pt x="429" y="1284"/>
                  </a:lnTo>
                  <a:lnTo>
                    <a:pt x="429" y="1288"/>
                  </a:lnTo>
                  <a:lnTo>
                    <a:pt x="430" y="1288"/>
                  </a:lnTo>
                  <a:lnTo>
                    <a:pt x="429" y="1288"/>
                  </a:lnTo>
                  <a:lnTo>
                    <a:pt x="430" y="1288"/>
                  </a:lnTo>
                  <a:lnTo>
                    <a:pt x="429" y="1288"/>
                  </a:lnTo>
                  <a:lnTo>
                    <a:pt x="430" y="1288"/>
                  </a:lnTo>
                  <a:lnTo>
                    <a:pt x="429" y="1289"/>
                  </a:lnTo>
                  <a:lnTo>
                    <a:pt x="425" y="1290"/>
                  </a:lnTo>
                  <a:lnTo>
                    <a:pt x="423" y="1291"/>
                  </a:lnTo>
                  <a:lnTo>
                    <a:pt x="422" y="1291"/>
                  </a:lnTo>
                  <a:lnTo>
                    <a:pt x="421" y="1291"/>
                  </a:lnTo>
                  <a:lnTo>
                    <a:pt x="418" y="1291"/>
                  </a:lnTo>
                  <a:lnTo>
                    <a:pt x="416" y="1291"/>
                  </a:lnTo>
                  <a:lnTo>
                    <a:pt x="415" y="1291"/>
                  </a:lnTo>
                  <a:lnTo>
                    <a:pt x="414" y="1291"/>
                  </a:lnTo>
                  <a:lnTo>
                    <a:pt x="409" y="1291"/>
                  </a:lnTo>
                  <a:lnTo>
                    <a:pt x="405" y="1291"/>
                  </a:lnTo>
                  <a:lnTo>
                    <a:pt x="404" y="1291"/>
                  </a:lnTo>
                  <a:lnTo>
                    <a:pt x="402" y="1291"/>
                  </a:lnTo>
                  <a:lnTo>
                    <a:pt x="396" y="1291"/>
                  </a:lnTo>
                  <a:lnTo>
                    <a:pt x="392" y="1291"/>
                  </a:lnTo>
                  <a:lnTo>
                    <a:pt x="391" y="1291"/>
                  </a:lnTo>
                  <a:lnTo>
                    <a:pt x="390" y="1291"/>
                  </a:lnTo>
                  <a:lnTo>
                    <a:pt x="386" y="1291"/>
                  </a:lnTo>
                  <a:lnTo>
                    <a:pt x="384" y="1291"/>
                  </a:lnTo>
                  <a:lnTo>
                    <a:pt x="383" y="1291"/>
                  </a:lnTo>
                  <a:lnTo>
                    <a:pt x="384" y="1291"/>
                  </a:lnTo>
                  <a:lnTo>
                    <a:pt x="383" y="1291"/>
                  </a:lnTo>
                  <a:lnTo>
                    <a:pt x="384" y="1291"/>
                  </a:lnTo>
                  <a:lnTo>
                    <a:pt x="383" y="1291"/>
                  </a:lnTo>
                  <a:lnTo>
                    <a:pt x="384" y="1291"/>
                  </a:lnTo>
                  <a:lnTo>
                    <a:pt x="383" y="1291"/>
                  </a:lnTo>
                  <a:lnTo>
                    <a:pt x="384" y="1291"/>
                  </a:lnTo>
                  <a:lnTo>
                    <a:pt x="382" y="1288"/>
                  </a:lnTo>
                  <a:lnTo>
                    <a:pt x="381" y="1285"/>
                  </a:lnTo>
                  <a:lnTo>
                    <a:pt x="381" y="1284"/>
                  </a:lnTo>
                  <a:lnTo>
                    <a:pt x="380" y="1282"/>
                  </a:lnTo>
                  <a:lnTo>
                    <a:pt x="378" y="1276"/>
                  </a:lnTo>
                  <a:lnTo>
                    <a:pt x="377" y="1271"/>
                  </a:lnTo>
                  <a:lnTo>
                    <a:pt x="377" y="1270"/>
                  </a:lnTo>
                  <a:lnTo>
                    <a:pt x="377" y="1267"/>
                  </a:lnTo>
                  <a:lnTo>
                    <a:pt x="376" y="1267"/>
                  </a:lnTo>
                  <a:lnTo>
                    <a:pt x="373" y="1267"/>
                  </a:lnTo>
                  <a:lnTo>
                    <a:pt x="371" y="1267"/>
                  </a:lnTo>
                  <a:lnTo>
                    <a:pt x="370" y="1267"/>
                  </a:lnTo>
                  <a:lnTo>
                    <a:pt x="368" y="1267"/>
                  </a:lnTo>
                  <a:lnTo>
                    <a:pt x="365" y="1267"/>
                  </a:lnTo>
                  <a:lnTo>
                    <a:pt x="363" y="1267"/>
                  </a:lnTo>
                  <a:lnTo>
                    <a:pt x="362" y="1267"/>
                  </a:lnTo>
                  <a:lnTo>
                    <a:pt x="359" y="1267"/>
                  </a:lnTo>
                  <a:lnTo>
                    <a:pt x="349" y="1267"/>
                  </a:lnTo>
                  <a:lnTo>
                    <a:pt x="342" y="1267"/>
                  </a:lnTo>
                  <a:lnTo>
                    <a:pt x="341" y="1267"/>
                  </a:lnTo>
                  <a:lnTo>
                    <a:pt x="339" y="1267"/>
                  </a:lnTo>
                  <a:lnTo>
                    <a:pt x="330" y="1267"/>
                  </a:lnTo>
                  <a:lnTo>
                    <a:pt x="324" y="1267"/>
                  </a:lnTo>
                  <a:lnTo>
                    <a:pt x="323" y="1267"/>
                  </a:lnTo>
                  <a:lnTo>
                    <a:pt x="322" y="1267"/>
                  </a:lnTo>
                  <a:lnTo>
                    <a:pt x="321" y="1267"/>
                  </a:lnTo>
                  <a:lnTo>
                    <a:pt x="320" y="1268"/>
                  </a:lnTo>
                  <a:lnTo>
                    <a:pt x="319" y="1269"/>
                  </a:lnTo>
                  <a:lnTo>
                    <a:pt x="318" y="1270"/>
                  </a:lnTo>
                  <a:lnTo>
                    <a:pt x="318" y="1271"/>
                  </a:lnTo>
                  <a:lnTo>
                    <a:pt x="318" y="1272"/>
                  </a:lnTo>
                  <a:lnTo>
                    <a:pt x="319" y="1275"/>
                  </a:lnTo>
                  <a:lnTo>
                    <a:pt x="319" y="1277"/>
                  </a:lnTo>
                  <a:lnTo>
                    <a:pt x="320" y="1277"/>
                  </a:lnTo>
                  <a:lnTo>
                    <a:pt x="320" y="1278"/>
                  </a:lnTo>
                  <a:lnTo>
                    <a:pt x="320" y="1280"/>
                  </a:lnTo>
                  <a:lnTo>
                    <a:pt x="320" y="1287"/>
                  </a:lnTo>
                  <a:lnTo>
                    <a:pt x="320" y="1292"/>
                  </a:lnTo>
                  <a:lnTo>
                    <a:pt x="319" y="1293"/>
                  </a:lnTo>
                  <a:lnTo>
                    <a:pt x="318" y="1296"/>
                  </a:lnTo>
                  <a:lnTo>
                    <a:pt x="319" y="1298"/>
                  </a:lnTo>
                  <a:lnTo>
                    <a:pt x="319" y="1302"/>
                  </a:lnTo>
                  <a:lnTo>
                    <a:pt x="319" y="1307"/>
                  </a:lnTo>
                  <a:lnTo>
                    <a:pt x="317" y="1309"/>
                  </a:lnTo>
                  <a:lnTo>
                    <a:pt x="314" y="1306"/>
                  </a:lnTo>
                  <a:lnTo>
                    <a:pt x="314" y="1307"/>
                  </a:lnTo>
                  <a:lnTo>
                    <a:pt x="314" y="1309"/>
                  </a:lnTo>
                  <a:lnTo>
                    <a:pt x="313" y="1309"/>
                  </a:lnTo>
                  <a:lnTo>
                    <a:pt x="314" y="1309"/>
                  </a:lnTo>
                  <a:lnTo>
                    <a:pt x="313" y="1309"/>
                  </a:lnTo>
                  <a:lnTo>
                    <a:pt x="314" y="1309"/>
                  </a:lnTo>
                  <a:lnTo>
                    <a:pt x="313" y="1310"/>
                  </a:lnTo>
                  <a:lnTo>
                    <a:pt x="311" y="1311"/>
                  </a:lnTo>
                  <a:lnTo>
                    <a:pt x="310" y="1312"/>
                  </a:lnTo>
                  <a:lnTo>
                    <a:pt x="309" y="1313"/>
                  </a:lnTo>
                  <a:lnTo>
                    <a:pt x="308" y="1315"/>
                  </a:lnTo>
                  <a:lnTo>
                    <a:pt x="307" y="1316"/>
                  </a:lnTo>
                  <a:lnTo>
                    <a:pt x="306" y="1317"/>
                  </a:lnTo>
                  <a:lnTo>
                    <a:pt x="304" y="1318"/>
                  </a:lnTo>
                  <a:lnTo>
                    <a:pt x="303" y="1319"/>
                  </a:lnTo>
                  <a:lnTo>
                    <a:pt x="303" y="1321"/>
                  </a:lnTo>
                  <a:lnTo>
                    <a:pt x="302" y="1325"/>
                  </a:lnTo>
                  <a:lnTo>
                    <a:pt x="302" y="1327"/>
                  </a:lnTo>
                  <a:lnTo>
                    <a:pt x="303" y="1327"/>
                  </a:lnTo>
                  <a:lnTo>
                    <a:pt x="303" y="1330"/>
                  </a:lnTo>
                  <a:lnTo>
                    <a:pt x="302" y="1336"/>
                  </a:lnTo>
                  <a:lnTo>
                    <a:pt x="302" y="1340"/>
                  </a:lnTo>
                  <a:lnTo>
                    <a:pt x="303" y="1340"/>
                  </a:lnTo>
                  <a:lnTo>
                    <a:pt x="302" y="1345"/>
                  </a:lnTo>
                  <a:lnTo>
                    <a:pt x="301" y="1356"/>
                  </a:lnTo>
                  <a:lnTo>
                    <a:pt x="300" y="1365"/>
                  </a:lnTo>
                  <a:lnTo>
                    <a:pt x="300" y="1369"/>
                  </a:lnTo>
                  <a:lnTo>
                    <a:pt x="299" y="1380"/>
                  </a:lnTo>
                  <a:lnTo>
                    <a:pt x="299" y="1390"/>
                  </a:lnTo>
                  <a:lnTo>
                    <a:pt x="300" y="1390"/>
                  </a:lnTo>
                  <a:lnTo>
                    <a:pt x="300" y="1391"/>
                  </a:lnTo>
                  <a:lnTo>
                    <a:pt x="299" y="1394"/>
                  </a:lnTo>
                  <a:lnTo>
                    <a:pt x="299" y="1396"/>
                  </a:lnTo>
                  <a:lnTo>
                    <a:pt x="300" y="1396"/>
                  </a:lnTo>
                  <a:lnTo>
                    <a:pt x="299" y="1396"/>
                  </a:lnTo>
                  <a:lnTo>
                    <a:pt x="298" y="1396"/>
                  </a:lnTo>
                  <a:lnTo>
                    <a:pt x="292" y="1396"/>
                  </a:lnTo>
                  <a:lnTo>
                    <a:pt x="289" y="1396"/>
                  </a:lnTo>
                  <a:lnTo>
                    <a:pt x="288" y="1396"/>
                  </a:lnTo>
                  <a:lnTo>
                    <a:pt x="287" y="1396"/>
                  </a:lnTo>
                  <a:lnTo>
                    <a:pt x="282" y="1396"/>
                  </a:lnTo>
                  <a:lnTo>
                    <a:pt x="279" y="1396"/>
                  </a:lnTo>
                  <a:lnTo>
                    <a:pt x="278" y="1396"/>
                  </a:lnTo>
                  <a:lnTo>
                    <a:pt x="274" y="1396"/>
                  </a:lnTo>
                  <a:lnTo>
                    <a:pt x="265" y="1395"/>
                  </a:lnTo>
                  <a:lnTo>
                    <a:pt x="258" y="1394"/>
                  </a:lnTo>
                  <a:lnTo>
                    <a:pt x="258" y="1393"/>
                  </a:lnTo>
                  <a:lnTo>
                    <a:pt x="257" y="1393"/>
                  </a:lnTo>
                  <a:lnTo>
                    <a:pt x="251" y="1393"/>
                  </a:lnTo>
                  <a:lnTo>
                    <a:pt x="235" y="1393"/>
                  </a:lnTo>
                  <a:lnTo>
                    <a:pt x="223" y="1393"/>
                  </a:lnTo>
                  <a:lnTo>
                    <a:pt x="222" y="1393"/>
                  </a:lnTo>
                  <a:lnTo>
                    <a:pt x="221" y="1393"/>
                  </a:lnTo>
                  <a:lnTo>
                    <a:pt x="215" y="1393"/>
                  </a:lnTo>
                  <a:lnTo>
                    <a:pt x="212" y="1393"/>
                  </a:lnTo>
                  <a:lnTo>
                    <a:pt x="209" y="1392"/>
                  </a:lnTo>
                  <a:lnTo>
                    <a:pt x="208" y="1391"/>
                  </a:lnTo>
                  <a:lnTo>
                    <a:pt x="208" y="1390"/>
                  </a:lnTo>
                  <a:lnTo>
                    <a:pt x="206" y="1388"/>
                  </a:lnTo>
                  <a:lnTo>
                    <a:pt x="205" y="1387"/>
                  </a:lnTo>
                  <a:lnTo>
                    <a:pt x="205" y="1386"/>
                  </a:lnTo>
                  <a:lnTo>
                    <a:pt x="200" y="1385"/>
                  </a:lnTo>
                  <a:lnTo>
                    <a:pt x="197" y="1384"/>
                  </a:lnTo>
                  <a:lnTo>
                    <a:pt x="197" y="1383"/>
                  </a:lnTo>
                  <a:lnTo>
                    <a:pt x="197" y="1379"/>
                  </a:lnTo>
                  <a:lnTo>
                    <a:pt x="196" y="1379"/>
                  </a:lnTo>
                  <a:lnTo>
                    <a:pt x="195" y="1379"/>
                  </a:lnTo>
                  <a:lnTo>
                    <a:pt x="194" y="1379"/>
                  </a:lnTo>
                  <a:lnTo>
                    <a:pt x="193" y="1379"/>
                  </a:lnTo>
                  <a:lnTo>
                    <a:pt x="192" y="1379"/>
                  </a:lnTo>
                  <a:lnTo>
                    <a:pt x="191" y="1379"/>
                  </a:lnTo>
                  <a:lnTo>
                    <a:pt x="190" y="1379"/>
                  </a:lnTo>
                  <a:lnTo>
                    <a:pt x="189" y="1379"/>
                  </a:lnTo>
                  <a:lnTo>
                    <a:pt x="184" y="1379"/>
                  </a:lnTo>
                  <a:lnTo>
                    <a:pt x="181" y="1379"/>
                  </a:lnTo>
                  <a:lnTo>
                    <a:pt x="179" y="1379"/>
                  </a:lnTo>
                  <a:lnTo>
                    <a:pt x="178" y="1379"/>
                  </a:lnTo>
                  <a:lnTo>
                    <a:pt x="173" y="1377"/>
                  </a:lnTo>
                  <a:lnTo>
                    <a:pt x="170" y="1376"/>
                  </a:lnTo>
                  <a:lnTo>
                    <a:pt x="170" y="1375"/>
                  </a:lnTo>
                  <a:lnTo>
                    <a:pt x="169" y="1375"/>
                  </a:lnTo>
                  <a:lnTo>
                    <a:pt x="167" y="1375"/>
                  </a:lnTo>
                  <a:lnTo>
                    <a:pt x="166" y="1375"/>
                  </a:lnTo>
                  <a:lnTo>
                    <a:pt x="166" y="1372"/>
                  </a:lnTo>
                  <a:lnTo>
                    <a:pt x="164" y="1366"/>
                  </a:lnTo>
                  <a:lnTo>
                    <a:pt x="163" y="1363"/>
                  </a:lnTo>
                  <a:lnTo>
                    <a:pt x="163" y="1361"/>
                  </a:lnTo>
                  <a:lnTo>
                    <a:pt x="162" y="1360"/>
                  </a:lnTo>
                  <a:lnTo>
                    <a:pt x="160" y="1357"/>
                  </a:lnTo>
                  <a:lnTo>
                    <a:pt x="159" y="1355"/>
                  </a:lnTo>
                  <a:lnTo>
                    <a:pt x="159" y="1354"/>
                  </a:lnTo>
                  <a:lnTo>
                    <a:pt x="156" y="1353"/>
                  </a:lnTo>
                  <a:lnTo>
                    <a:pt x="155" y="1352"/>
                  </a:lnTo>
                  <a:lnTo>
                    <a:pt x="155" y="1351"/>
                  </a:lnTo>
                  <a:lnTo>
                    <a:pt x="155" y="1348"/>
                  </a:lnTo>
                  <a:lnTo>
                    <a:pt x="154" y="1348"/>
                  </a:lnTo>
                  <a:lnTo>
                    <a:pt x="153" y="1348"/>
                  </a:lnTo>
                  <a:lnTo>
                    <a:pt x="152" y="1348"/>
                  </a:lnTo>
                  <a:lnTo>
                    <a:pt x="151" y="1348"/>
                  </a:lnTo>
                  <a:lnTo>
                    <a:pt x="150" y="1348"/>
                  </a:lnTo>
                  <a:lnTo>
                    <a:pt x="149" y="1348"/>
                  </a:lnTo>
                  <a:lnTo>
                    <a:pt x="144" y="1346"/>
                  </a:lnTo>
                  <a:lnTo>
                    <a:pt x="141" y="1345"/>
                  </a:lnTo>
                  <a:lnTo>
                    <a:pt x="141" y="1344"/>
                  </a:lnTo>
                  <a:lnTo>
                    <a:pt x="140" y="1344"/>
                  </a:lnTo>
                  <a:lnTo>
                    <a:pt x="139" y="1344"/>
                  </a:lnTo>
                  <a:lnTo>
                    <a:pt x="136" y="1344"/>
                  </a:lnTo>
                  <a:lnTo>
                    <a:pt x="134" y="1344"/>
                  </a:lnTo>
                  <a:lnTo>
                    <a:pt x="133" y="1344"/>
                  </a:lnTo>
                  <a:lnTo>
                    <a:pt x="134" y="1344"/>
                  </a:lnTo>
                  <a:lnTo>
                    <a:pt x="133" y="1344"/>
                  </a:lnTo>
                  <a:lnTo>
                    <a:pt x="134" y="1344"/>
                  </a:lnTo>
                  <a:lnTo>
                    <a:pt x="134" y="1340"/>
                  </a:lnTo>
                  <a:lnTo>
                    <a:pt x="134" y="1339"/>
                  </a:lnTo>
                  <a:lnTo>
                    <a:pt x="133" y="1336"/>
                  </a:lnTo>
                  <a:lnTo>
                    <a:pt x="133" y="1334"/>
                  </a:lnTo>
                  <a:lnTo>
                    <a:pt x="134" y="1333"/>
                  </a:lnTo>
                  <a:lnTo>
                    <a:pt x="134" y="1332"/>
                  </a:lnTo>
                  <a:lnTo>
                    <a:pt x="133" y="1327"/>
                  </a:lnTo>
                  <a:lnTo>
                    <a:pt x="133" y="1323"/>
                  </a:lnTo>
                  <a:lnTo>
                    <a:pt x="134" y="1322"/>
                  </a:lnTo>
                  <a:lnTo>
                    <a:pt x="134" y="1321"/>
                  </a:lnTo>
                  <a:lnTo>
                    <a:pt x="133" y="1316"/>
                  </a:lnTo>
                  <a:lnTo>
                    <a:pt x="133" y="1313"/>
                  </a:lnTo>
                  <a:lnTo>
                    <a:pt x="134" y="1312"/>
                  </a:lnTo>
                  <a:lnTo>
                    <a:pt x="134" y="1309"/>
                  </a:lnTo>
                  <a:lnTo>
                    <a:pt x="133" y="1309"/>
                  </a:lnTo>
                  <a:lnTo>
                    <a:pt x="130" y="1309"/>
                  </a:lnTo>
                  <a:lnTo>
                    <a:pt x="128" y="1309"/>
                  </a:lnTo>
                  <a:lnTo>
                    <a:pt x="127" y="1309"/>
                  </a:lnTo>
                  <a:lnTo>
                    <a:pt x="126" y="1309"/>
                  </a:lnTo>
                  <a:lnTo>
                    <a:pt x="122" y="1309"/>
                  </a:lnTo>
                  <a:lnTo>
                    <a:pt x="120" y="1309"/>
                  </a:lnTo>
                  <a:lnTo>
                    <a:pt x="119" y="1309"/>
                  </a:lnTo>
                  <a:lnTo>
                    <a:pt x="117" y="1308"/>
                  </a:lnTo>
                  <a:lnTo>
                    <a:pt x="109" y="1304"/>
                  </a:lnTo>
                  <a:lnTo>
                    <a:pt x="102" y="1302"/>
                  </a:lnTo>
                  <a:lnTo>
                    <a:pt x="102" y="1301"/>
                  </a:lnTo>
                  <a:lnTo>
                    <a:pt x="101" y="1301"/>
                  </a:lnTo>
                  <a:lnTo>
                    <a:pt x="98" y="1301"/>
                  </a:lnTo>
                  <a:lnTo>
                    <a:pt x="89" y="1300"/>
                  </a:lnTo>
                  <a:lnTo>
                    <a:pt x="81" y="1299"/>
                  </a:lnTo>
                  <a:lnTo>
                    <a:pt x="81" y="1298"/>
                  </a:lnTo>
                  <a:lnTo>
                    <a:pt x="80" y="1298"/>
                  </a:lnTo>
                  <a:lnTo>
                    <a:pt x="79" y="1298"/>
                  </a:lnTo>
                  <a:lnTo>
                    <a:pt x="78" y="1298"/>
                  </a:lnTo>
                  <a:lnTo>
                    <a:pt x="77" y="1298"/>
                  </a:lnTo>
                  <a:lnTo>
                    <a:pt x="78" y="1298"/>
                  </a:lnTo>
                  <a:lnTo>
                    <a:pt x="77" y="1298"/>
                  </a:lnTo>
                  <a:lnTo>
                    <a:pt x="78" y="1298"/>
                  </a:lnTo>
                  <a:lnTo>
                    <a:pt x="78" y="1297"/>
                  </a:lnTo>
                  <a:lnTo>
                    <a:pt x="77" y="1294"/>
                  </a:lnTo>
                  <a:lnTo>
                    <a:pt x="77" y="1292"/>
                  </a:lnTo>
                  <a:lnTo>
                    <a:pt x="78" y="1291"/>
                  </a:lnTo>
                  <a:lnTo>
                    <a:pt x="77" y="1288"/>
                  </a:lnTo>
                  <a:lnTo>
                    <a:pt x="77" y="1285"/>
                  </a:lnTo>
                  <a:lnTo>
                    <a:pt x="78" y="1284"/>
                  </a:lnTo>
                  <a:lnTo>
                    <a:pt x="78" y="1283"/>
                  </a:lnTo>
                  <a:lnTo>
                    <a:pt x="77" y="1280"/>
                  </a:lnTo>
                  <a:lnTo>
                    <a:pt x="77" y="1278"/>
                  </a:lnTo>
                  <a:lnTo>
                    <a:pt x="78" y="1277"/>
                  </a:lnTo>
                  <a:lnTo>
                    <a:pt x="77" y="1277"/>
                  </a:lnTo>
                  <a:lnTo>
                    <a:pt x="78" y="1277"/>
                  </a:lnTo>
                  <a:lnTo>
                    <a:pt x="77" y="1277"/>
                  </a:lnTo>
                  <a:lnTo>
                    <a:pt x="78" y="1277"/>
                  </a:lnTo>
                  <a:lnTo>
                    <a:pt x="77" y="1277"/>
                  </a:lnTo>
                  <a:lnTo>
                    <a:pt x="76" y="1277"/>
                  </a:lnTo>
                  <a:lnTo>
                    <a:pt x="75" y="1277"/>
                  </a:lnTo>
                  <a:lnTo>
                    <a:pt x="74" y="1277"/>
                  </a:lnTo>
                  <a:lnTo>
                    <a:pt x="72" y="1277"/>
                  </a:lnTo>
                  <a:lnTo>
                    <a:pt x="71" y="1277"/>
                  </a:lnTo>
                  <a:lnTo>
                    <a:pt x="70" y="1277"/>
                  </a:lnTo>
                  <a:lnTo>
                    <a:pt x="69" y="1277"/>
                  </a:lnTo>
                  <a:lnTo>
                    <a:pt x="63" y="1277"/>
                  </a:lnTo>
                  <a:lnTo>
                    <a:pt x="60" y="1277"/>
                  </a:lnTo>
                  <a:lnTo>
                    <a:pt x="59" y="1277"/>
                  </a:lnTo>
                  <a:lnTo>
                    <a:pt x="57" y="1277"/>
                  </a:lnTo>
                  <a:lnTo>
                    <a:pt x="51" y="1277"/>
                  </a:lnTo>
                  <a:lnTo>
                    <a:pt x="46" y="1277"/>
                  </a:lnTo>
                  <a:lnTo>
                    <a:pt x="45" y="1277"/>
                  </a:lnTo>
                  <a:lnTo>
                    <a:pt x="46" y="1277"/>
                  </a:lnTo>
                  <a:lnTo>
                    <a:pt x="45" y="1277"/>
                  </a:lnTo>
                  <a:lnTo>
                    <a:pt x="46" y="1277"/>
                  </a:lnTo>
                  <a:lnTo>
                    <a:pt x="46" y="1274"/>
                  </a:lnTo>
                  <a:lnTo>
                    <a:pt x="45" y="1271"/>
                  </a:lnTo>
                  <a:lnTo>
                    <a:pt x="46" y="1270"/>
                  </a:lnTo>
                  <a:lnTo>
                    <a:pt x="45" y="1267"/>
                  </a:lnTo>
                  <a:lnTo>
                    <a:pt x="45" y="1264"/>
                  </a:lnTo>
                  <a:lnTo>
                    <a:pt x="46" y="1263"/>
                  </a:lnTo>
                  <a:lnTo>
                    <a:pt x="46" y="1262"/>
                  </a:lnTo>
                  <a:lnTo>
                    <a:pt x="45" y="1259"/>
                  </a:lnTo>
                  <a:lnTo>
                    <a:pt x="45" y="1257"/>
                  </a:lnTo>
                  <a:lnTo>
                    <a:pt x="46" y="1256"/>
                  </a:lnTo>
                  <a:lnTo>
                    <a:pt x="45" y="1256"/>
                  </a:lnTo>
                  <a:lnTo>
                    <a:pt x="46" y="1256"/>
                  </a:lnTo>
                  <a:lnTo>
                    <a:pt x="45" y="1256"/>
                  </a:lnTo>
                  <a:lnTo>
                    <a:pt x="46" y="1256"/>
                  </a:lnTo>
                  <a:lnTo>
                    <a:pt x="45" y="1256"/>
                  </a:lnTo>
                  <a:lnTo>
                    <a:pt x="44" y="1256"/>
                  </a:lnTo>
                  <a:lnTo>
                    <a:pt x="41" y="1256"/>
                  </a:lnTo>
                  <a:lnTo>
                    <a:pt x="39" y="1256"/>
                  </a:lnTo>
                  <a:lnTo>
                    <a:pt x="38" y="1256"/>
                  </a:lnTo>
                  <a:lnTo>
                    <a:pt x="37" y="1256"/>
                  </a:lnTo>
                  <a:lnTo>
                    <a:pt x="36" y="1256"/>
                  </a:lnTo>
                  <a:lnTo>
                    <a:pt x="35" y="1256"/>
                  </a:lnTo>
                  <a:lnTo>
                    <a:pt x="33" y="1256"/>
                  </a:lnTo>
                  <a:lnTo>
                    <a:pt x="24" y="1256"/>
                  </a:lnTo>
                  <a:lnTo>
                    <a:pt x="18" y="1256"/>
                  </a:lnTo>
                  <a:lnTo>
                    <a:pt x="17" y="1256"/>
                  </a:lnTo>
                  <a:lnTo>
                    <a:pt x="15" y="1256"/>
                  </a:lnTo>
                  <a:lnTo>
                    <a:pt x="8" y="1256"/>
                  </a:lnTo>
                  <a:lnTo>
                    <a:pt x="4" y="1256"/>
                  </a:lnTo>
                  <a:lnTo>
                    <a:pt x="3" y="1256"/>
                  </a:lnTo>
                  <a:lnTo>
                    <a:pt x="2" y="1256"/>
                  </a:lnTo>
                  <a:lnTo>
                    <a:pt x="1" y="1256"/>
                  </a:lnTo>
                  <a:lnTo>
                    <a:pt x="1" y="1255"/>
                  </a:lnTo>
                  <a:lnTo>
                    <a:pt x="0" y="1250"/>
                  </a:lnTo>
                  <a:lnTo>
                    <a:pt x="0" y="1246"/>
                  </a:lnTo>
                  <a:lnTo>
                    <a:pt x="1" y="1245"/>
                  </a:lnTo>
                  <a:lnTo>
                    <a:pt x="1" y="1243"/>
                  </a:lnTo>
                  <a:lnTo>
                    <a:pt x="2" y="1235"/>
                  </a:lnTo>
                  <a:lnTo>
                    <a:pt x="3" y="1229"/>
                  </a:lnTo>
                  <a:lnTo>
                    <a:pt x="4" y="1227"/>
                  </a:lnTo>
                  <a:lnTo>
                    <a:pt x="4" y="1222"/>
                  </a:lnTo>
                  <a:lnTo>
                    <a:pt x="5" y="1204"/>
                  </a:lnTo>
                  <a:lnTo>
                    <a:pt x="6" y="1191"/>
                  </a:lnTo>
                  <a:lnTo>
                    <a:pt x="7" y="1189"/>
                  </a:lnTo>
                  <a:lnTo>
                    <a:pt x="7" y="1184"/>
                  </a:lnTo>
                  <a:lnTo>
                    <a:pt x="10" y="1167"/>
                  </a:lnTo>
                  <a:lnTo>
                    <a:pt x="11" y="1155"/>
                  </a:lnTo>
                  <a:lnTo>
                    <a:pt x="12" y="1154"/>
                  </a:lnTo>
                  <a:lnTo>
                    <a:pt x="12" y="1153"/>
                  </a:lnTo>
                  <a:lnTo>
                    <a:pt x="11" y="1147"/>
                  </a:lnTo>
                  <a:lnTo>
                    <a:pt x="11" y="1144"/>
                  </a:lnTo>
                  <a:lnTo>
                    <a:pt x="12" y="1143"/>
                  </a:lnTo>
                  <a:lnTo>
                    <a:pt x="13" y="1143"/>
                  </a:lnTo>
                  <a:lnTo>
                    <a:pt x="14" y="1143"/>
                  </a:lnTo>
                  <a:lnTo>
                    <a:pt x="15" y="1143"/>
                  </a:lnTo>
                  <a:lnTo>
                    <a:pt x="16" y="1143"/>
                  </a:lnTo>
                  <a:lnTo>
                    <a:pt x="17" y="1143"/>
                  </a:lnTo>
                  <a:lnTo>
                    <a:pt x="18" y="1143"/>
                  </a:lnTo>
                  <a:lnTo>
                    <a:pt x="19" y="1143"/>
                  </a:lnTo>
                  <a:lnTo>
                    <a:pt x="22" y="1143"/>
                  </a:lnTo>
                  <a:lnTo>
                    <a:pt x="24" y="1143"/>
                  </a:lnTo>
                  <a:lnTo>
                    <a:pt x="25" y="1143"/>
                  </a:lnTo>
                  <a:lnTo>
                    <a:pt x="26" y="1143"/>
                  </a:lnTo>
                  <a:lnTo>
                    <a:pt x="30" y="1143"/>
                  </a:lnTo>
                  <a:lnTo>
                    <a:pt x="32" y="1143"/>
                  </a:lnTo>
                  <a:lnTo>
                    <a:pt x="33" y="1143"/>
                  </a:lnTo>
                  <a:lnTo>
                    <a:pt x="34" y="1143"/>
                  </a:lnTo>
                  <a:lnTo>
                    <a:pt x="35" y="1143"/>
                  </a:lnTo>
                  <a:lnTo>
                    <a:pt x="36" y="1143"/>
                  </a:lnTo>
                  <a:lnTo>
                    <a:pt x="35" y="1143"/>
                  </a:lnTo>
                  <a:lnTo>
                    <a:pt x="36" y="1143"/>
                  </a:lnTo>
                  <a:lnTo>
                    <a:pt x="35" y="1143"/>
                  </a:lnTo>
                  <a:lnTo>
                    <a:pt x="36" y="1143"/>
                  </a:lnTo>
                  <a:lnTo>
                    <a:pt x="36" y="1140"/>
                  </a:lnTo>
                  <a:lnTo>
                    <a:pt x="36" y="1139"/>
                  </a:lnTo>
                  <a:lnTo>
                    <a:pt x="35" y="1136"/>
                  </a:lnTo>
                  <a:lnTo>
                    <a:pt x="35" y="1134"/>
                  </a:lnTo>
                  <a:lnTo>
                    <a:pt x="36" y="1133"/>
                  </a:lnTo>
                  <a:lnTo>
                    <a:pt x="35" y="1129"/>
                  </a:lnTo>
                  <a:lnTo>
                    <a:pt x="35" y="1127"/>
                  </a:lnTo>
                  <a:lnTo>
                    <a:pt x="36" y="1126"/>
                  </a:lnTo>
                  <a:lnTo>
                    <a:pt x="35" y="1123"/>
                  </a:lnTo>
                  <a:lnTo>
                    <a:pt x="36" y="1122"/>
                  </a:lnTo>
                  <a:lnTo>
                    <a:pt x="37" y="1122"/>
                  </a:lnTo>
                  <a:lnTo>
                    <a:pt x="38" y="1122"/>
                  </a:lnTo>
                  <a:lnTo>
                    <a:pt x="39" y="1122"/>
                  </a:lnTo>
                  <a:lnTo>
                    <a:pt x="43" y="1121"/>
                  </a:lnTo>
                  <a:lnTo>
                    <a:pt x="45" y="1120"/>
                  </a:lnTo>
                  <a:lnTo>
                    <a:pt x="46" y="1119"/>
                  </a:lnTo>
                  <a:lnTo>
                    <a:pt x="49" y="1119"/>
                  </a:lnTo>
                  <a:lnTo>
                    <a:pt x="57" y="1118"/>
                  </a:lnTo>
                  <a:lnTo>
                    <a:pt x="63" y="1117"/>
                  </a:lnTo>
                  <a:lnTo>
                    <a:pt x="64" y="1116"/>
                  </a:lnTo>
                  <a:lnTo>
                    <a:pt x="68" y="1116"/>
                  </a:lnTo>
                  <a:lnTo>
                    <a:pt x="77" y="1114"/>
                  </a:lnTo>
                  <a:lnTo>
                    <a:pt x="84" y="1112"/>
                  </a:lnTo>
                  <a:lnTo>
                    <a:pt x="86" y="1111"/>
                  </a:lnTo>
                  <a:lnTo>
                    <a:pt x="87" y="1111"/>
                  </a:lnTo>
                  <a:lnTo>
                    <a:pt x="88" y="1111"/>
                  </a:lnTo>
                  <a:lnTo>
                    <a:pt x="89" y="1111"/>
                  </a:lnTo>
                  <a:lnTo>
                    <a:pt x="89" y="1108"/>
                  </a:lnTo>
                  <a:lnTo>
                    <a:pt x="89" y="1107"/>
                  </a:lnTo>
                  <a:lnTo>
                    <a:pt x="90" y="1102"/>
                  </a:lnTo>
                  <a:lnTo>
                    <a:pt x="91" y="1099"/>
                  </a:lnTo>
                  <a:lnTo>
                    <a:pt x="92" y="1098"/>
                  </a:lnTo>
                  <a:lnTo>
                    <a:pt x="94" y="1093"/>
                  </a:lnTo>
                  <a:lnTo>
                    <a:pt x="95" y="1091"/>
                  </a:lnTo>
                  <a:lnTo>
                    <a:pt x="96" y="1090"/>
                  </a:lnTo>
                  <a:lnTo>
                    <a:pt x="97" y="1089"/>
                  </a:lnTo>
                  <a:lnTo>
                    <a:pt x="98" y="1088"/>
                  </a:lnTo>
                  <a:lnTo>
                    <a:pt x="99" y="1087"/>
                  </a:lnTo>
                  <a:lnTo>
                    <a:pt x="99" y="1084"/>
                  </a:lnTo>
                  <a:lnTo>
                    <a:pt x="98" y="1084"/>
                  </a:lnTo>
                  <a:lnTo>
                    <a:pt x="99" y="1084"/>
                  </a:lnTo>
                  <a:lnTo>
                    <a:pt x="98" y="1084"/>
                  </a:lnTo>
                  <a:lnTo>
                    <a:pt x="99" y="1084"/>
                  </a:lnTo>
                  <a:lnTo>
                    <a:pt x="100" y="1084"/>
                  </a:lnTo>
                  <a:lnTo>
                    <a:pt x="103" y="1084"/>
                  </a:lnTo>
                  <a:lnTo>
                    <a:pt x="106" y="1084"/>
                  </a:lnTo>
                  <a:lnTo>
                    <a:pt x="107" y="1084"/>
                  </a:lnTo>
                  <a:lnTo>
                    <a:pt x="110" y="1082"/>
                  </a:lnTo>
                  <a:lnTo>
                    <a:pt x="112" y="1081"/>
                  </a:lnTo>
                  <a:lnTo>
                    <a:pt x="113" y="1080"/>
                  </a:lnTo>
                  <a:lnTo>
                    <a:pt x="114" y="1080"/>
                  </a:lnTo>
                  <a:lnTo>
                    <a:pt x="117" y="1080"/>
                  </a:lnTo>
                  <a:lnTo>
                    <a:pt x="119" y="1080"/>
                  </a:lnTo>
                  <a:lnTo>
                    <a:pt x="120" y="1080"/>
                  </a:lnTo>
                  <a:lnTo>
                    <a:pt x="119" y="1080"/>
                  </a:lnTo>
                  <a:lnTo>
                    <a:pt x="120" y="1080"/>
                  </a:lnTo>
                  <a:lnTo>
                    <a:pt x="119" y="1080"/>
                  </a:lnTo>
                  <a:lnTo>
                    <a:pt x="120" y="1080"/>
                  </a:lnTo>
                  <a:lnTo>
                    <a:pt x="119" y="1077"/>
                  </a:lnTo>
                  <a:lnTo>
                    <a:pt x="119" y="1074"/>
                  </a:lnTo>
                  <a:lnTo>
                    <a:pt x="120" y="1073"/>
                  </a:lnTo>
                  <a:lnTo>
                    <a:pt x="120" y="1071"/>
                  </a:lnTo>
                  <a:lnTo>
                    <a:pt x="119" y="1065"/>
                  </a:lnTo>
                  <a:lnTo>
                    <a:pt x="119" y="1060"/>
                  </a:lnTo>
                  <a:lnTo>
                    <a:pt x="120" y="1059"/>
                  </a:lnTo>
                  <a:lnTo>
                    <a:pt x="120" y="1054"/>
                  </a:lnTo>
                  <a:lnTo>
                    <a:pt x="121" y="1040"/>
                  </a:lnTo>
                  <a:lnTo>
                    <a:pt x="122" y="1028"/>
                  </a:lnTo>
                  <a:lnTo>
                    <a:pt x="124" y="1027"/>
                  </a:lnTo>
                  <a:lnTo>
                    <a:pt x="124" y="1023"/>
                  </a:lnTo>
                  <a:lnTo>
                    <a:pt x="126" y="1010"/>
                  </a:lnTo>
                  <a:lnTo>
                    <a:pt x="127" y="1001"/>
                  </a:lnTo>
                  <a:lnTo>
                    <a:pt x="128" y="1000"/>
                  </a:lnTo>
                  <a:lnTo>
                    <a:pt x="128" y="999"/>
                  </a:lnTo>
                  <a:lnTo>
                    <a:pt x="127" y="995"/>
                  </a:lnTo>
                  <a:lnTo>
                    <a:pt x="127" y="993"/>
                  </a:lnTo>
                  <a:lnTo>
                    <a:pt x="128" y="992"/>
                  </a:lnTo>
                  <a:lnTo>
                    <a:pt x="128" y="989"/>
                  </a:lnTo>
                  <a:lnTo>
                    <a:pt x="129" y="987"/>
                  </a:lnTo>
                  <a:lnTo>
                    <a:pt x="130" y="986"/>
                  </a:lnTo>
                  <a:lnTo>
                    <a:pt x="131" y="985"/>
                  </a:lnTo>
                  <a:lnTo>
                    <a:pt x="131" y="983"/>
                  </a:lnTo>
                  <a:lnTo>
                    <a:pt x="132" y="976"/>
                  </a:lnTo>
                  <a:lnTo>
                    <a:pt x="133" y="972"/>
                  </a:lnTo>
                  <a:lnTo>
                    <a:pt x="134" y="971"/>
                  </a:lnTo>
                  <a:lnTo>
                    <a:pt x="134" y="970"/>
                  </a:lnTo>
                  <a:lnTo>
                    <a:pt x="136" y="965"/>
                  </a:lnTo>
                  <a:lnTo>
                    <a:pt x="137" y="962"/>
                  </a:lnTo>
                  <a:lnTo>
                    <a:pt x="138" y="961"/>
                  </a:lnTo>
                  <a:lnTo>
                    <a:pt x="138" y="957"/>
                  </a:lnTo>
                  <a:lnTo>
                    <a:pt x="137" y="954"/>
                  </a:lnTo>
                  <a:lnTo>
                    <a:pt x="138" y="953"/>
                  </a:lnTo>
                  <a:lnTo>
                    <a:pt x="138" y="950"/>
                  </a:lnTo>
                  <a:lnTo>
                    <a:pt x="138" y="949"/>
                  </a:lnTo>
                  <a:lnTo>
                    <a:pt x="137" y="944"/>
                  </a:lnTo>
                  <a:lnTo>
                    <a:pt x="137" y="940"/>
                  </a:lnTo>
                  <a:lnTo>
                    <a:pt x="138" y="939"/>
                  </a:lnTo>
                  <a:lnTo>
                    <a:pt x="138" y="938"/>
                  </a:lnTo>
                  <a:lnTo>
                    <a:pt x="137" y="933"/>
                  </a:lnTo>
                  <a:lnTo>
                    <a:pt x="137" y="930"/>
                  </a:lnTo>
                  <a:lnTo>
                    <a:pt x="138" y="929"/>
                  </a:lnTo>
                  <a:lnTo>
                    <a:pt x="138" y="926"/>
                  </a:lnTo>
                  <a:lnTo>
                    <a:pt x="138" y="925"/>
                  </a:lnTo>
                  <a:lnTo>
                    <a:pt x="137" y="919"/>
                  </a:lnTo>
                  <a:lnTo>
                    <a:pt x="137" y="916"/>
                  </a:lnTo>
                  <a:lnTo>
                    <a:pt x="138" y="915"/>
                  </a:lnTo>
                  <a:lnTo>
                    <a:pt x="136" y="912"/>
                  </a:lnTo>
                  <a:lnTo>
                    <a:pt x="133" y="902"/>
                  </a:lnTo>
                  <a:lnTo>
                    <a:pt x="131" y="895"/>
                  </a:lnTo>
                  <a:lnTo>
                    <a:pt x="131" y="894"/>
                  </a:lnTo>
                  <a:lnTo>
                    <a:pt x="129" y="889"/>
                  </a:lnTo>
                  <a:lnTo>
                    <a:pt x="126" y="870"/>
                  </a:lnTo>
                  <a:lnTo>
                    <a:pt x="124" y="856"/>
                  </a:lnTo>
                  <a:lnTo>
                    <a:pt x="124" y="855"/>
                  </a:lnTo>
                  <a:lnTo>
                    <a:pt x="122" y="849"/>
                  </a:lnTo>
                  <a:lnTo>
                    <a:pt x="119" y="830"/>
                  </a:lnTo>
                  <a:lnTo>
                    <a:pt x="117" y="814"/>
                  </a:lnTo>
                  <a:lnTo>
                    <a:pt x="117" y="813"/>
                  </a:lnTo>
                  <a:lnTo>
                    <a:pt x="117" y="812"/>
                  </a:lnTo>
                  <a:lnTo>
                    <a:pt x="116" y="806"/>
                  </a:lnTo>
                  <a:lnTo>
                    <a:pt x="116" y="803"/>
                  </a:lnTo>
                  <a:lnTo>
                    <a:pt x="117" y="802"/>
                  </a:lnTo>
                  <a:lnTo>
                    <a:pt x="116" y="802"/>
                  </a:lnTo>
                  <a:lnTo>
                    <a:pt x="114" y="802"/>
                  </a:lnTo>
                  <a:lnTo>
                    <a:pt x="113" y="802"/>
                  </a:lnTo>
                  <a:lnTo>
                    <a:pt x="111" y="801"/>
                  </a:lnTo>
                  <a:lnTo>
                    <a:pt x="110" y="800"/>
                  </a:lnTo>
                  <a:lnTo>
                    <a:pt x="110" y="799"/>
                  </a:lnTo>
                  <a:lnTo>
                    <a:pt x="105" y="793"/>
                  </a:lnTo>
                  <a:lnTo>
                    <a:pt x="102" y="790"/>
                  </a:lnTo>
                  <a:lnTo>
                    <a:pt x="102" y="789"/>
                  </a:lnTo>
                  <a:lnTo>
                    <a:pt x="101" y="786"/>
                  </a:lnTo>
                  <a:lnTo>
                    <a:pt x="98" y="780"/>
                  </a:lnTo>
                  <a:lnTo>
                    <a:pt x="96" y="775"/>
                  </a:lnTo>
                  <a:lnTo>
                    <a:pt x="96" y="774"/>
                  </a:lnTo>
                  <a:lnTo>
                    <a:pt x="96" y="771"/>
                  </a:lnTo>
                  <a:lnTo>
                    <a:pt x="95" y="767"/>
                  </a:lnTo>
                  <a:lnTo>
                    <a:pt x="93" y="758"/>
                  </a:lnTo>
                  <a:lnTo>
                    <a:pt x="92" y="751"/>
                  </a:lnTo>
                  <a:lnTo>
                    <a:pt x="92" y="749"/>
                  </a:lnTo>
                  <a:lnTo>
                    <a:pt x="91" y="744"/>
                  </a:lnTo>
                  <a:lnTo>
                    <a:pt x="90" y="728"/>
                  </a:lnTo>
                  <a:lnTo>
                    <a:pt x="89" y="716"/>
                  </a:lnTo>
                  <a:lnTo>
                    <a:pt x="89" y="715"/>
                  </a:lnTo>
                  <a:lnTo>
                    <a:pt x="87" y="708"/>
                  </a:lnTo>
                  <a:lnTo>
                    <a:pt x="83" y="686"/>
                  </a:lnTo>
                  <a:lnTo>
                    <a:pt x="81" y="669"/>
                  </a:lnTo>
                  <a:lnTo>
                    <a:pt x="81" y="668"/>
                  </a:lnTo>
                  <a:lnTo>
                    <a:pt x="80" y="666"/>
                  </a:lnTo>
                  <a:lnTo>
                    <a:pt x="79" y="657"/>
                  </a:lnTo>
                  <a:lnTo>
                    <a:pt x="78" y="649"/>
                  </a:lnTo>
                  <a:lnTo>
                    <a:pt x="78" y="648"/>
                  </a:lnTo>
                  <a:lnTo>
                    <a:pt x="77" y="646"/>
                  </a:lnTo>
                  <a:lnTo>
                    <a:pt x="75" y="637"/>
                  </a:lnTo>
                  <a:lnTo>
                    <a:pt x="74" y="628"/>
                  </a:lnTo>
                  <a:lnTo>
                    <a:pt x="74" y="627"/>
                  </a:lnTo>
                  <a:lnTo>
                    <a:pt x="73" y="625"/>
                  </a:lnTo>
                  <a:lnTo>
                    <a:pt x="72" y="619"/>
                  </a:lnTo>
                  <a:lnTo>
                    <a:pt x="71" y="611"/>
                  </a:lnTo>
                  <a:lnTo>
                    <a:pt x="71" y="609"/>
                  </a:lnTo>
                  <a:lnTo>
                    <a:pt x="70" y="605"/>
                  </a:lnTo>
                  <a:lnTo>
                    <a:pt x="70" y="601"/>
                  </a:lnTo>
                  <a:lnTo>
                    <a:pt x="70" y="599"/>
                  </a:lnTo>
                  <a:lnTo>
                    <a:pt x="68" y="592"/>
                  </a:lnTo>
                  <a:lnTo>
                    <a:pt x="63" y="572"/>
                  </a:lnTo>
                  <a:lnTo>
                    <a:pt x="60" y="555"/>
                  </a:lnTo>
                  <a:lnTo>
                    <a:pt x="60" y="553"/>
                  </a:lnTo>
                  <a:lnTo>
                    <a:pt x="60" y="554"/>
                  </a:lnTo>
                  <a:lnTo>
                    <a:pt x="60" y="556"/>
                  </a:lnTo>
                  <a:lnTo>
                    <a:pt x="61" y="561"/>
                  </a:lnTo>
                  <a:lnTo>
                    <a:pt x="63" y="571"/>
                  </a:lnTo>
                  <a:lnTo>
                    <a:pt x="65" y="578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pl-PL" dirty="0"/>
            </a:p>
          </p:txBody>
        </p:sp>
        <p:sp>
          <p:nvSpPr>
            <p:cNvPr id="57" name="Freeform 160" descr="5%">
              <a:extLst>
                <a:ext uri="{FF2B5EF4-FFF2-40B4-BE49-F238E27FC236}">
                  <a16:creationId xmlns:a16="http://schemas.microsoft.com/office/drawing/2014/main" id="{18364370-DBC8-D225-C2D8-C64B0F3A4A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8" y="1895"/>
              <a:ext cx="684" cy="600"/>
            </a:xfrm>
            <a:custGeom>
              <a:avLst/>
              <a:gdLst>
                <a:gd name="T0" fmla="*/ 10 w 1183"/>
                <a:gd name="T1" fmla="*/ 21 h 1040"/>
                <a:gd name="T2" fmla="*/ 8 w 1183"/>
                <a:gd name="T3" fmla="*/ 19 h 1040"/>
                <a:gd name="T4" fmla="*/ 7 w 1183"/>
                <a:gd name="T5" fmla="*/ 19 h 1040"/>
                <a:gd name="T6" fmla="*/ 6 w 1183"/>
                <a:gd name="T7" fmla="*/ 18 h 1040"/>
                <a:gd name="T8" fmla="*/ 5 w 1183"/>
                <a:gd name="T9" fmla="*/ 18 h 1040"/>
                <a:gd name="T10" fmla="*/ 5 w 1183"/>
                <a:gd name="T11" fmla="*/ 18 h 1040"/>
                <a:gd name="T12" fmla="*/ 4 w 1183"/>
                <a:gd name="T13" fmla="*/ 18 h 1040"/>
                <a:gd name="T14" fmla="*/ 3 w 1183"/>
                <a:gd name="T15" fmla="*/ 18 h 1040"/>
                <a:gd name="T16" fmla="*/ 2 w 1183"/>
                <a:gd name="T17" fmla="*/ 18 h 1040"/>
                <a:gd name="T18" fmla="*/ 1 w 1183"/>
                <a:gd name="T19" fmla="*/ 18 h 1040"/>
                <a:gd name="T20" fmla="*/ 1 w 1183"/>
                <a:gd name="T21" fmla="*/ 18 h 1040"/>
                <a:gd name="T22" fmla="*/ 1 w 1183"/>
                <a:gd name="T23" fmla="*/ 16 h 1040"/>
                <a:gd name="T24" fmla="*/ 0 w 1183"/>
                <a:gd name="T25" fmla="*/ 14 h 1040"/>
                <a:gd name="T26" fmla="*/ 1 w 1183"/>
                <a:gd name="T27" fmla="*/ 14 h 1040"/>
                <a:gd name="T28" fmla="*/ 2 w 1183"/>
                <a:gd name="T29" fmla="*/ 13 h 1040"/>
                <a:gd name="T30" fmla="*/ 3 w 1183"/>
                <a:gd name="T31" fmla="*/ 12 h 1040"/>
                <a:gd name="T32" fmla="*/ 3 w 1183"/>
                <a:gd name="T33" fmla="*/ 8 h 1040"/>
                <a:gd name="T34" fmla="*/ 5 w 1183"/>
                <a:gd name="T35" fmla="*/ 8 h 1040"/>
                <a:gd name="T36" fmla="*/ 5 w 1183"/>
                <a:gd name="T37" fmla="*/ 6 h 1040"/>
                <a:gd name="T38" fmla="*/ 5 w 1183"/>
                <a:gd name="T39" fmla="*/ 6 h 1040"/>
                <a:gd name="T40" fmla="*/ 6 w 1183"/>
                <a:gd name="T41" fmla="*/ 5 h 1040"/>
                <a:gd name="T42" fmla="*/ 7 w 1183"/>
                <a:gd name="T43" fmla="*/ 4 h 1040"/>
                <a:gd name="T44" fmla="*/ 8 w 1183"/>
                <a:gd name="T45" fmla="*/ 4 h 1040"/>
                <a:gd name="T46" fmla="*/ 8 w 1183"/>
                <a:gd name="T47" fmla="*/ 3 h 1040"/>
                <a:gd name="T48" fmla="*/ 8 w 1183"/>
                <a:gd name="T49" fmla="*/ 2 h 1040"/>
                <a:gd name="T50" fmla="*/ 10 w 1183"/>
                <a:gd name="T51" fmla="*/ 1 h 1040"/>
                <a:gd name="T52" fmla="*/ 10 w 1183"/>
                <a:gd name="T53" fmla="*/ 1 h 1040"/>
                <a:gd name="T54" fmla="*/ 12 w 1183"/>
                <a:gd name="T55" fmla="*/ 1 h 1040"/>
                <a:gd name="T56" fmla="*/ 12 w 1183"/>
                <a:gd name="T57" fmla="*/ 1 h 1040"/>
                <a:gd name="T58" fmla="*/ 14 w 1183"/>
                <a:gd name="T59" fmla="*/ 1 h 1040"/>
                <a:gd name="T60" fmla="*/ 14 w 1183"/>
                <a:gd name="T61" fmla="*/ 2 h 1040"/>
                <a:gd name="T62" fmla="*/ 16 w 1183"/>
                <a:gd name="T63" fmla="*/ 2 h 1040"/>
                <a:gd name="T64" fmla="*/ 17 w 1183"/>
                <a:gd name="T65" fmla="*/ 1 h 1040"/>
                <a:gd name="T66" fmla="*/ 19 w 1183"/>
                <a:gd name="T67" fmla="*/ 1 h 1040"/>
                <a:gd name="T68" fmla="*/ 19 w 1183"/>
                <a:gd name="T69" fmla="*/ 1 h 1040"/>
                <a:gd name="T70" fmla="*/ 20 w 1183"/>
                <a:gd name="T71" fmla="*/ 1 h 1040"/>
                <a:gd name="T72" fmla="*/ 20 w 1183"/>
                <a:gd name="T73" fmla="*/ 3 h 1040"/>
                <a:gd name="T74" fmla="*/ 22 w 1183"/>
                <a:gd name="T75" fmla="*/ 3 h 1040"/>
                <a:gd name="T76" fmla="*/ 22 w 1183"/>
                <a:gd name="T77" fmla="*/ 5 h 1040"/>
                <a:gd name="T78" fmla="*/ 24 w 1183"/>
                <a:gd name="T79" fmla="*/ 5 h 1040"/>
                <a:gd name="T80" fmla="*/ 25 w 1183"/>
                <a:gd name="T81" fmla="*/ 6 h 1040"/>
                <a:gd name="T82" fmla="*/ 25 w 1183"/>
                <a:gd name="T83" fmla="*/ 7 h 1040"/>
                <a:gd name="T84" fmla="*/ 25 w 1183"/>
                <a:gd name="T85" fmla="*/ 8 h 1040"/>
                <a:gd name="T86" fmla="*/ 23 w 1183"/>
                <a:gd name="T87" fmla="*/ 8 h 1040"/>
                <a:gd name="T88" fmla="*/ 23 w 1183"/>
                <a:gd name="T89" fmla="*/ 10 h 1040"/>
                <a:gd name="T90" fmla="*/ 24 w 1183"/>
                <a:gd name="T91" fmla="*/ 12 h 1040"/>
                <a:gd name="T92" fmla="*/ 23 w 1183"/>
                <a:gd name="T93" fmla="*/ 14 h 1040"/>
                <a:gd name="T94" fmla="*/ 23 w 1183"/>
                <a:gd name="T95" fmla="*/ 16 h 1040"/>
                <a:gd name="T96" fmla="*/ 21 w 1183"/>
                <a:gd name="T97" fmla="*/ 16 h 1040"/>
                <a:gd name="T98" fmla="*/ 20 w 1183"/>
                <a:gd name="T99" fmla="*/ 17 h 1040"/>
                <a:gd name="T100" fmla="*/ 18 w 1183"/>
                <a:gd name="T101" fmla="*/ 17 h 1040"/>
                <a:gd name="T102" fmla="*/ 18 w 1183"/>
                <a:gd name="T103" fmla="*/ 20 h 1040"/>
                <a:gd name="T104" fmla="*/ 17 w 1183"/>
                <a:gd name="T105" fmla="*/ 20 h 1040"/>
                <a:gd name="T106" fmla="*/ 17 w 1183"/>
                <a:gd name="T107" fmla="*/ 20 h 1040"/>
                <a:gd name="T108" fmla="*/ 16 w 1183"/>
                <a:gd name="T109" fmla="*/ 20 h 1040"/>
                <a:gd name="T110" fmla="*/ 16 w 1183"/>
                <a:gd name="T111" fmla="*/ 21 h 1040"/>
                <a:gd name="T112" fmla="*/ 16 w 1183"/>
                <a:gd name="T113" fmla="*/ 21 h 1040"/>
                <a:gd name="T114" fmla="*/ 14 w 1183"/>
                <a:gd name="T115" fmla="*/ 22 h 1040"/>
                <a:gd name="T116" fmla="*/ 13 w 1183"/>
                <a:gd name="T117" fmla="*/ 22 h 1040"/>
                <a:gd name="T118" fmla="*/ 12 w 1183"/>
                <a:gd name="T119" fmla="*/ 22 h 1040"/>
                <a:gd name="T120" fmla="*/ 12 w 1183"/>
                <a:gd name="T121" fmla="*/ 22 h 104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183"/>
                <a:gd name="T184" fmla="*/ 0 h 1040"/>
                <a:gd name="T185" fmla="*/ 1183 w 1183"/>
                <a:gd name="T186" fmla="*/ 1040 h 104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183" h="1040">
                  <a:moveTo>
                    <a:pt x="512" y="966"/>
                  </a:moveTo>
                  <a:lnTo>
                    <a:pt x="510" y="963"/>
                  </a:lnTo>
                  <a:lnTo>
                    <a:pt x="509" y="961"/>
                  </a:lnTo>
                  <a:lnTo>
                    <a:pt x="509" y="960"/>
                  </a:lnTo>
                  <a:lnTo>
                    <a:pt x="508" y="960"/>
                  </a:lnTo>
                  <a:lnTo>
                    <a:pt x="507" y="960"/>
                  </a:lnTo>
                  <a:lnTo>
                    <a:pt x="504" y="960"/>
                  </a:lnTo>
                  <a:lnTo>
                    <a:pt x="502" y="960"/>
                  </a:lnTo>
                  <a:lnTo>
                    <a:pt x="501" y="960"/>
                  </a:lnTo>
                  <a:lnTo>
                    <a:pt x="499" y="960"/>
                  </a:lnTo>
                  <a:lnTo>
                    <a:pt x="492" y="960"/>
                  </a:lnTo>
                  <a:lnTo>
                    <a:pt x="488" y="960"/>
                  </a:lnTo>
                  <a:lnTo>
                    <a:pt x="485" y="961"/>
                  </a:lnTo>
                  <a:lnTo>
                    <a:pt x="478" y="962"/>
                  </a:lnTo>
                  <a:lnTo>
                    <a:pt x="471" y="963"/>
                  </a:lnTo>
                  <a:lnTo>
                    <a:pt x="470" y="963"/>
                  </a:lnTo>
                  <a:lnTo>
                    <a:pt x="466" y="963"/>
                  </a:lnTo>
                  <a:lnTo>
                    <a:pt x="453" y="963"/>
                  </a:lnTo>
                  <a:lnTo>
                    <a:pt x="444" y="963"/>
                  </a:lnTo>
                  <a:lnTo>
                    <a:pt x="443" y="963"/>
                  </a:lnTo>
                  <a:lnTo>
                    <a:pt x="442" y="963"/>
                  </a:lnTo>
                  <a:lnTo>
                    <a:pt x="438" y="963"/>
                  </a:lnTo>
                  <a:lnTo>
                    <a:pt x="436" y="963"/>
                  </a:lnTo>
                  <a:lnTo>
                    <a:pt x="433" y="962"/>
                  </a:lnTo>
                  <a:lnTo>
                    <a:pt x="427" y="959"/>
                  </a:lnTo>
                  <a:lnTo>
                    <a:pt x="423" y="957"/>
                  </a:lnTo>
                  <a:lnTo>
                    <a:pt x="423" y="956"/>
                  </a:lnTo>
                  <a:lnTo>
                    <a:pt x="419" y="953"/>
                  </a:lnTo>
                  <a:lnTo>
                    <a:pt x="411" y="947"/>
                  </a:lnTo>
                  <a:lnTo>
                    <a:pt x="405" y="943"/>
                  </a:lnTo>
                  <a:lnTo>
                    <a:pt x="405" y="942"/>
                  </a:lnTo>
                  <a:lnTo>
                    <a:pt x="399" y="940"/>
                  </a:lnTo>
                  <a:lnTo>
                    <a:pt x="387" y="931"/>
                  </a:lnTo>
                  <a:lnTo>
                    <a:pt x="377" y="925"/>
                  </a:lnTo>
                  <a:lnTo>
                    <a:pt x="377" y="924"/>
                  </a:lnTo>
                  <a:lnTo>
                    <a:pt x="374" y="922"/>
                  </a:lnTo>
                  <a:lnTo>
                    <a:pt x="365" y="915"/>
                  </a:lnTo>
                  <a:lnTo>
                    <a:pt x="359" y="911"/>
                  </a:lnTo>
                  <a:lnTo>
                    <a:pt x="359" y="910"/>
                  </a:lnTo>
                  <a:lnTo>
                    <a:pt x="359" y="909"/>
                  </a:lnTo>
                  <a:lnTo>
                    <a:pt x="359" y="908"/>
                  </a:lnTo>
                  <a:lnTo>
                    <a:pt x="359" y="907"/>
                  </a:lnTo>
                  <a:lnTo>
                    <a:pt x="358" y="907"/>
                  </a:lnTo>
                  <a:lnTo>
                    <a:pt x="357" y="907"/>
                  </a:lnTo>
                  <a:lnTo>
                    <a:pt x="354" y="907"/>
                  </a:lnTo>
                  <a:lnTo>
                    <a:pt x="352" y="907"/>
                  </a:lnTo>
                  <a:lnTo>
                    <a:pt x="351" y="907"/>
                  </a:lnTo>
                  <a:lnTo>
                    <a:pt x="347" y="907"/>
                  </a:lnTo>
                  <a:lnTo>
                    <a:pt x="345" y="907"/>
                  </a:lnTo>
                  <a:lnTo>
                    <a:pt x="344" y="907"/>
                  </a:lnTo>
                  <a:lnTo>
                    <a:pt x="342" y="907"/>
                  </a:lnTo>
                  <a:lnTo>
                    <a:pt x="334" y="905"/>
                  </a:lnTo>
                  <a:lnTo>
                    <a:pt x="327" y="904"/>
                  </a:lnTo>
                  <a:lnTo>
                    <a:pt x="327" y="903"/>
                  </a:lnTo>
                  <a:lnTo>
                    <a:pt x="326" y="903"/>
                  </a:lnTo>
                  <a:lnTo>
                    <a:pt x="323" y="903"/>
                  </a:lnTo>
                  <a:lnTo>
                    <a:pt x="314" y="901"/>
                  </a:lnTo>
                  <a:lnTo>
                    <a:pt x="306" y="900"/>
                  </a:lnTo>
                  <a:lnTo>
                    <a:pt x="306" y="899"/>
                  </a:lnTo>
                  <a:lnTo>
                    <a:pt x="305" y="899"/>
                  </a:lnTo>
                  <a:lnTo>
                    <a:pt x="304" y="899"/>
                  </a:lnTo>
                  <a:lnTo>
                    <a:pt x="303" y="899"/>
                  </a:lnTo>
                  <a:lnTo>
                    <a:pt x="300" y="898"/>
                  </a:lnTo>
                  <a:lnTo>
                    <a:pt x="299" y="897"/>
                  </a:lnTo>
                  <a:lnTo>
                    <a:pt x="299" y="896"/>
                  </a:lnTo>
                  <a:lnTo>
                    <a:pt x="298" y="896"/>
                  </a:lnTo>
                  <a:lnTo>
                    <a:pt x="295" y="896"/>
                  </a:lnTo>
                  <a:lnTo>
                    <a:pt x="292" y="896"/>
                  </a:lnTo>
                  <a:lnTo>
                    <a:pt x="290" y="895"/>
                  </a:lnTo>
                  <a:lnTo>
                    <a:pt x="285" y="892"/>
                  </a:lnTo>
                  <a:lnTo>
                    <a:pt x="282" y="890"/>
                  </a:lnTo>
                  <a:lnTo>
                    <a:pt x="282" y="889"/>
                  </a:lnTo>
                  <a:lnTo>
                    <a:pt x="279" y="888"/>
                  </a:lnTo>
                  <a:lnTo>
                    <a:pt x="272" y="885"/>
                  </a:lnTo>
                  <a:lnTo>
                    <a:pt x="267" y="882"/>
                  </a:lnTo>
                  <a:lnTo>
                    <a:pt x="267" y="881"/>
                  </a:lnTo>
                  <a:lnTo>
                    <a:pt x="266" y="881"/>
                  </a:lnTo>
                  <a:lnTo>
                    <a:pt x="265" y="881"/>
                  </a:lnTo>
                  <a:lnTo>
                    <a:pt x="264" y="881"/>
                  </a:lnTo>
                  <a:lnTo>
                    <a:pt x="264" y="880"/>
                  </a:lnTo>
                  <a:lnTo>
                    <a:pt x="264" y="879"/>
                  </a:lnTo>
                  <a:lnTo>
                    <a:pt x="264" y="878"/>
                  </a:lnTo>
                  <a:lnTo>
                    <a:pt x="262" y="877"/>
                  </a:lnTo>
                  <a:lnTo>
                    <a:pt x="261" y="876"/>
                  </a:lnTo>
                  <a:lnTo>
                    <a:pt x="261" y="875"/>
                  </a:lnTo>
                  <a:lnTo>
                    <a:pt x="259" y="874"/>
                  </a:lnTo>
                  <a:lnTo>
                    <a:pt x="255" y="871"/>
                  </a:lnTo>
                  <a:lnTo>
                    <a:pt x="253" y="869"/>
                  </a:lnTo>
                  <a:lnTo>
                    <a:pt x="253" y="868"/>
                  </a:lnTo>
                  <a:lnTo>
                    <a:pt x="251" y="861"/>
                  </a:lnTo>
                  <a:lnTo>
                    <a:pt x="250" y="858"/>
                  </a:lnTo>
                  <a:lnTo>
                    <a:pt x="250" y="857"/>
                  </a:lnTo>
                  <a:lnTo>
                    <a:pt x="250" y="856"/>
                  </a:lnTo>
                  <a:lnTo>
                    <a:pt x="250" y="855"/>
                  </a:lnTo>
                  <a:lnTo>
                    <a:pt x="250" y="854"/>
                  </a:lnTo>
                  <a:lnTo>
                    <a:pt x="249" y="854"/>
                  </a:lnTo>
                  <a:lnTo>
                    <a:pt x="247" y="854"/>
                  </a:lnTo>
                  <a:lnTo>
                    <a:pt x="246" y="854"/>
                  </a:lnTo>
                  <a:lnTo>
                    <a:pt x="245" y="854"/>
                  </a:lnTo>
                  <a:lnTo>
                    <a:pt x="244" y="854"/>
                  </a:lnTo>
                  <a:lnTo>
                    <a:pt x="243" y="854"/>
                  </a:lnTo>
                  <a:lnTo>
                    <a:pt x="242" y="854"/>
                  </a:lnTo>
                  <a:lnTo>
                    <a:pt x="241" y="854"/>
                  </a:lnTo>
                  <a:lnTo>
                    <a:pt x="238" y="854"/>
                  </a:lnTo>
                  <a:lnTo>
                    <a:pt x="235" y="854"/>
                  </a:lnTo>
                  <a:lnTo>
                    <a:pt x="234" y="854"/>
                  </a:lnTo>
                  <a:lnTo>
                    <a:pt x="231" y="854"/>
                  </a:lnTo>
                  <a:lnTo>
                    <a:pt x="229" y="854"/>
                  </a:lnTo>
                  <a:lnTo>
                    <a:pt x="228" y="854"/>
                  </a:lnTo>
                  <a:lnTo>
                    <a:pt x="226" y="854"/>
                  </a:lnTo>
                  <a:lnTo>
                    <a:pt x="225" y="854"/>
                  </a:lnTo>
                  <a:lnTo>
                    <a:pt x="224" y="855"/>
                  </a:lnTo>
                  <a:lnTo>
                    <a:pt x="223" y="856"/>
                  </a:lnTo>
                  <a:lnTo>
                    <a:pt x="222" y="857"/>
                  </a:lnTo>
                  <a:lnTo>
                    <a:pt x="221" y="858"/>
                  </a:lnTo>
                  <a:lnTo>
                    <a:pt x="220" y="859"/>
                  </a:lnTo>
                  <a:lnTo>
                    <a:pt x="218" y="860"/>
                  </a:lnTo>
                  <a:lnTo>
                    <a:pt x="217" y="861"/>
                  </a:lnTo>
                  <a:lnTo>
                    <a:pt x="215" y="863"/>
                  </a:lnTo>
                  <a:lnTo>
                    <a:pt x="214" y="864"/>
                  </a:lnTo>
                  <a:lnTo>
                    <a:pt x="213" y="864"/>
                  </a:lnTo>
                  <a:lnTo>
                    <a:pt x="212" y="864"/>
                  </a:lnTo>
                  <a:lnTo>
                    <a:pt x="211" y="864"/>
                  </a:lnTo>
                  <a:lnTo>
                    <a:pt x="210" y="864"/>
                  </a:lnTo>
                  <a:lnTo>
                    <a:pt x="209" y="864"/>
                  </a:lnTo>
                  <a:lnTo>
                    <a:pt x="204" y="864"/>
                  </a:lnTo>
                  <a:lnTo>
                    <a:pt x="201" y="864"/>
                  </a:lnTo>
                  <a:lnTo>
                    <a:pt x="199" y="864"/>
                  </a:lnTo>
                  <a:lnTo>
                    <a:pt x="197" y="864"/>
                  </a:lnTo>
                  <a:lnTo>
                    <a:pt x="189" y="864"/>
                  </a:lnTo>
                  <a:lnTo>
                    <a:pt x="183" y="864"/>
                  </a:lnTo>
                  <a:lnTo>
                    <a:pt x="181" y="864"/>
                  </a:lnTo>
                  <a:lnTo>
                    <a:pt x="179" y="864"/>
                  </a:lnTo>
                  <a:lnTo>
                    <a:pt x="172" y="864"/>
                  </a:lnTo>
                  <a:lnTo>
                    <a:pt x="166" y="864"/>
                  </a:lnTo>
                  <a:lnTo>
                    <a:pt x="165" y="864"/>
                  </a:lnTo>
                  <a:lnTo>
                    <a:pt x="164" y="864"/>
                  </a:lnTo>
                  <a:lnTo>
                    <a:pt x="160" y="864"/>
                  </a:lnTo>
                  <a:lnTo>
                    <a:pt x="158" y="864"/>
                  </a:lnTo>
                  <a:lnTo>
                    <a:pt x="157" y="864"/>
                  </a:lnTo>
                  <a:lnTo>
                    <a:pt x="156" y="864"/>
                  </a:lnTo>
                  <a:lnTo>
                    <a:pt x="155" y="864"/>
                  </a:lnTo>
                  <a:lnTo>
                    <a:pt x="154" y="864"/>
                  </a:lnTo>
                  <a:lnTo>
                    <a:pt x="153" y="864"/>
                  </a:lnTo>
                  <a:lnTo>
                    <a:pt x="150" y="864"/>
                  </a:lnTo>
                  <a:lnTo>
                    <a:pt x="148" y="864"/>
                  </a:lnTo>
                  <a:lnTo>
                    <a:pt x="144" y="863"/>
                  </a:lnTo>
                  <a:lnTo>
                    <a:pt x="138" y="860"/>
                  </a:lnTo>
                  <a:lnTo>
                    <a:pt x="134" y="858"/>
                  </a:lnTo>
                  <a:lnTo>
                    <a:pt x="134" y="857"/>
                  </a:lnTo>
                  <a:lnTo>
                    <a:pt x="133" y="857"/>
                  </a:lnTo>
                  <a:lnTo>
                    <a:pt x="131" y="857"/>
                  </a:lnTo>
                  <a:lnTo>
                    <a:pt x="124" y="856"/>
                  </a:lnTo>
                  <a:lnTo>
                    <a:pt x="119" y="855"/>
                  </a:lnTo>
                  <a:lnTo>
                    <a:pt x="119" y="854"/>
                  </a:lnTo>
                  <a:lnTo>
                    <a:pt x="118" y="854"/>
                  </a:lnTo>
                  <a:lnTo>
                    <a:pt x="117" y="854"/>
                  </a:lnTo>
                  <a:lnTo>
                    <a:pt x="116" y="854"/>
                  </a:lnTo>
                  <a:lnTo>
                    <a:pt x="115" y="854"/>
                  </a:lnTo>
                  <a:lnTo>
                    <a:pt x="114" y="854"/>
                  </a:lnTo>
                  <a:lnTo>
                    <a:pt x="111" y="854"/>
                  </a:lnTo>
                  <a:lnTo>
                    <a:pt x="109" y="854"/>
                  </a:lnTo>
                  <a:lnTo>
                    <a:pt x="107" y="854"/>
                  </a:lnTo>
                  <a:lnTo>
                    <a:pt x="106" y="854"/>
                  </a:lnTo>
                  <a:lnTo>
                    <a:pt x="101" y="854"/>
                  </a:lnTo>
                  <a:lnTo>
                    <a:pt x="98" y="854"/>
                  </a:lnTo>
                  <a:lnTo>
                    <a:pt x="97" y="854"/>
                  </a:lnTo>
                  <a:lnTo>
                    <a:pt x="94" y="854"/>
                  </a:lnTo>
                  <a:lnTo>
                    <a:pt x="84" y="852"/>
                  </a:lnTo>
                  <a:lnTo>
                    <a:pt x="77" y="851"/>
                  </a:lnTo>
                  <a:lnTo>
                    <a:pt x="77" y="850"/>
                  </a:lnTo>
                  <a:lnTo>
                    <a:pt x="76" y="850"/>
                  </a:lnTo>
                  <a:lnTo>
                    <a:pt x="73" y="850"/>
                  </a:lnTo>
                  <a:lnTo>
                    <a:pt x="63" y="850"/>
                  </a:lnTo>
                  <a:lnTo>
                    <a:pt x="56" y="850"/>
                  </a:lnTo>
                  <a:lnTo>
                    <a:pt x="51" y="849"/>
                  </a:lnTo>
                  <a:lnTo>
                    <a:pt x="49" y="847"/>
                  </a:lnTo>
                  <a:lnTo>
                    <a:pt x="49" y="846"/>
                  </a:lnTo>
                  <a:lnTo>
                    <a:pt x="49" y="845"/>
                  </a:lnTo>
                  <a:lnTo>
                    <a:pt x="49" y="844"/>
                  </a:lnTo>
                  <a:lnTo>
                    <a:pt x="49" y="843"/>
                  </a:lnTo>
                  <a:lnTo>
                    <a:pt x="49" y="842"/>
                  </a:lnTo>
                  <a:lnTo>
                    <a:pt x="49" y="839"/>
                  </a:lnTo>
                  <a:lnTo>
                    <a:pt x="49" y="837"/>
                  </a:lnTo>
                  <a:lnTo>
                    <a:pt x="49" y="836"/>
                  </a:lnTo>
                  <a:lnTo>
                    <a:pt x="49" y="835"/>
                  </a:lnTo>
                  <a:lnTo>
                    <a:pt x="49" y="832"/>
                  </a:lnTo>
                  <a:lnTo>
                    <a:pt x="49" y="829"/>
                  </a:lnTo>
                  <a:lnTo>
                    <a:pt x="49" y="828"/>
                  </a:lnTo>
                  <a:lnTo>
                    <a:pt x="49" y="827"/>
                  </a:lnTo>
                  <a:lnTo>
                    <a:pt x="49" y="826"/>
                  </a:lnTo>
                  <a:lnTo>
                    <a:pt x="49" y="825"/>
                  </a:lnTo>
                  <a:lnTo>
                    <a:pt x="48" y="825"/>
                  </a:lnTo>
                  <a:lnTo>
                    <a:pt x="46" y="825"/>
                  </a:lnTo>
                  <a:lnTo>
                    <a:pt x="45" y="825"/>
                  </a:lnTo>
                  <a:lnTo>
                    <a:pt x="44" y="825"/>
                  </a:lnTo>
                  <a:lnTo>
                    <a:pt x="43" y="825"/>
                  </a:lnTo>
                  <a:lnTo>
                    <a:pt x="42" y="825"/>
                  </a:lnTo>
                  <a:lnTo>
                    <a:pt x="41" y="825"/>
                  </a:lnTo>
                  <a:lnTo>
                    <a:pt x="40" y="825"/>
                  </a:lnTo>
                  <a:lnTo>
                    <a:pt x="35" y="825"/>
                  </a:lnTo>
                  <a:lnTo>
                    <a:pt x="31" y="825"/>
                  </a:lnTo>
                  <a:lnTo>
                    <a:pt x="30" y="825"/>
                  </a:lnTo>
                  <a:lnTo>
                    <a:pt x="29" y="825"/>
                  </a:lnTo>
                  <a:lnTo>
                    <a:pt x="24" y="825"/>
                  </a:lnTo>
                  <a:lnTo>
                    <a:pt x="21" y="825"/>
                  </a:lnTo>
                  <a:lnTo>
                    <a:pt x="20" y="825"/>
                  </a:lnTo>
                  <a:lnTo>
                    <a:pt x="19" y="825"/>
                  </a:lnTo>
                  <a:lnTo>
                    <a:pt x="18" y="825"/>
                  </a:lnTo>
                  <a:lnTo>
                    <a:pt x="18" y="824"/>
                  </a:lnTo>
                  <a:lnTo>
                    <a:pt x="18" y="821"/>
                  </a:lnTo>
                  <a:lnTo>
                    <a:pt x="18" y="819"/>
                  </a:lnTo>
                  <a:lnTo>
                    <a:pt x="18" y="818"/>
                  </a:lnTo>
                  <a:lnTo>
                    <a:pt x="18" y="816"/>
                  </a:lnTo>
                  <a:lnTo>
                    <a:pt x="18" y="808"/>
                  </a:lnTo>
                  <a:lnTo>
                    <a:pt x="18" y="802"/>
                  </a:lnTo>
                  <a:lnTo>
                    <a:pt x="18" y="801"/>
                  </a:lnTo>
                  <a:lnTo>
                    <a:pt x="17" y="797"/>
                  </a:lnTo>
                  <a:lnTo>
                    <a:pt x="14" y="782"/>
                  </a:lnTo>
                  <a:lnTo>
                    <a:pt x="13" y="770"/>
                  </a:lnTo>
                  <a:lnTo>
                    <a:pt x="13" y="769"/>
                  </a:lnTo>
                  <a:lnTo>
                    <a:pt x="12" y="765"/>
                  </a:lnTo>
                  <a:lnTo>
                    <a:pt x="11" y="750"/>
                  </a:lnTo>
                  <a:lnTo>
                    <a:pt x="10" y="738"/>
                  </a:lnTo>
                  <a:lnTo>
                    <a:pt x="10" y="737"/>
                  </a:lnTo>
                  <a:lnTo>
                    <a:pt x="10" y="736"/>
                  </a:lnTo>
                  <a:lnTo>
                    <a:pt x="10" y="731"/>
                  </a:lnTo>
                  <a:lnTo>
                    <a:pt x="10" y="728"/>
                  </a:lnTo>
                  <a:lnTo>
                    <a:pt x="10" y="727"/>
                  </a:lnTo>
                  <a:lnTo>
                    <a:pt x="8" y="726"/>
                  </a:lnTo>
                  <a:lnTo>
                    <a:pt x="5" y="722"/>
                  </a:lnTo>
                  <a:lnTo>
                    <a:pt x="3" y="720"/>
                  </a:lnTo>
                  <a:lnTo>
                    <a:pt x="3" y="719"/>
                  </a:lnTo>
                  <a:lnTo>
                    <a:pt x="1" y="718"/>
                  </a:lnTo>
                  <a:lnTo>
                    <a:pt x="0" y="717"/>
                  </a:lnTo>
                  <a:lnTo>
                    <a:pt x="0" y="716"/>
                  </a:lnTo>
                  <a:lnTo>
                    <a:pt x="0" y="714"/>
                  </a:lnTo>
                  <a:lnTo>
                    <a:pt x="0" y="713"/>
                  </a:lnTo>
                  <a:lnTo>
                    <a:pt x="0" y="712"/>
                  </a:lnTo>
                  <a:lnTo>
                    <a:pt x="0" y="709"/>
                  </a:lnTo>
                  <a:lnTo>
                    <a:pt x="0" y="707"/>
                  </a:lnTo>
                  <a:lnTo>
                    <a:pt x="0" y="705"/>
                  </a:lnTo>
                  <a:lnTo>
                    <a:pt x="0" y="703"/>
                  </a:lnTo>
                  <a:lnTo>
                    <a:pt x="0" y="697"/>
                  </a:lnTo>
                  <a:lnTo>
                    <a:pt x="0" y="692"/>
                  </a:lnTo>
                  <a:lnTo>
                    <a:pt x="0" y="691"/>
                  </a:lnTo>
                  <a:lnTo>
                    <a:pt x="0" y="689"/>
                  </a:lnTo>
                  <a:lnTo>
                    <a:pt x="0" y="682"/>
                  </a:lnTo>
                  <a:lnTo>
                    <a:pt x="0" y="678"/>
                  </a:lnTo>
                  <a:lnTo>
                    <a:pt x="0" y="677"/>
                  </a:lnTo>
                  <a:lnTo>
                    <a:pt x="0" y="676"/>
                  </a:lnTo>
                  <a:lnTo>
                    <a:pt x="0" y="675"/>
                  </a:lnTo>
                  <a:lnTo>
                    <a:pt x="0" y="674"/>
                  </a:lnTo>
                  <a:lnTo>
                    <a:pt x="0" y="672"/>
                  </a:lnTo>
                  <a:lnTo>
                    <a:pt x="0" y="671"/>
                  </a:lnTo>
                  <a:lnTo>
                    <a:pt x="0" y="669"/>
                  </a:lnTo>
                  <a:lnTo>
                    <a:pt x="1" y="669"/>
                  </a:lnTo>
                  <a:lnTo>
                    <a:pt x="2" y="669"/>
                  </a:lnTo>
                  <a:lnTo>
                    <a:pt x="3" y="669"/>
                  </a:lnTo>
                  <a:lnTo>
                    <a:pt x="4" y="669"/>
                  </a:lnTo>
                  <a:lnTo>
                    <a:pt x="9" y="668"/>
                  </a:lnTo>
                  <a:lnTo>
                    <a:pt x="12" y="667"/>
                  </a:lnTo>
                  <a:lnTo>
                    <a:pt x="13" y="666"/>
                  </a:lnTo>
                  <a:lnTo>
                    <a:pt x="15" y="665"/>
                  </a:lnTo>
                  <a:lnTo>
                    <a:pt x="24" y="660"/>
                  </a:lnTo>
                  <a:lnTo>
                    <a:pt x="30" y="657"/>
                  </a:lnTo>
                  <a:lnTo>
                    <a:pt x="31" y="656"/>
                  </a:lnTo>
                  <a:lnTo>
                    <a:pt x="33" y="655"/>
                  </a:lnTo>
                  <a:lnTo>
                    <a:pt x="40" y="651"/>
                  </a:lnTo>
                  <a:lnTo>
                    <a:pt x="44" y="649"/>
                  </a:lnTo>
                  <a:lnTo>
                    <a:pt x="45" y="648"/>
                  </a:lnTo>
                  <a:lnTo>
                    <a:pt x="45" y="645"/>
                  </a:lnTo>
                  <a:lnTo>
                    <a:pt x="45" y="643"/>
                  </a:lnTo>
                  <a:lnTo>
                    <a:pt x="45" y="642"/>
                  </a:lnTo>
                  <a:lnTo>
                    <a:pt x="45" y="641"/>
                  </a:lnTo>
                  <a:lnTo>
                    <a:pt x="45" y="636"/>
                  </a:lnTo>
                  <a:lnTo>
                    <a:pt x="45" y="632"/>
                  </a:lnTo>
                  <a:lnTo>
                    <a:pt x="45" y="631"/>
                  </a:lnTo>
                  <a:lnTo>
                    <a:pt x="45" y="630"/>
                  </a:lnTo>
                  <a:lnTo>
                    <a:pt x="47" y="625"/>
                  </a:lnTo>
                  <a:lnTo>
                    <a:pt x="48" y="622"/>
                  </a:lnTo>
                  <a:lnTo>
                    <a:pt x="49" y="621"/>
                  </a:lnTo>
                  <a:lnTo>
                    <a:pt x="49" y="619"/>
                  </a:lnTo>
                  <a:lnTo>
                    <a:pt x="49" y="618"/>
                  </a:lnTo>
                  <a:lnTo>
                    <a:pt x="49" y="616"/>
                  </a:lnTo>
                  <a:lnTo>
                    <a:pt x="52" y="616"/>
                  </a:lnTo>
                  <a:lnTo>
                    <a:pt x="55" y="616"/>
                  </a:lnTo>
                  <a:lnTo>
                    <a:pt x="56" y="616"/>
                  </a:lnTo>
                  <a:lnTo>
                    <a:pt x="58" y="618"/>
                  </a:lnTo>
                  <a:lnTo>
                    <a:pt x="64" y="620"/>
                  </a:lnTo>
                  <a:lnTo>
                    <a:pt x="69" y="621"/>
                  </a:lnTo>
                  <a:lnTo>
                    <a:pt x="70" y="621"/>
                  </a:lnTo>
                  <a:lnTo>
                    <a:pt x="74" y="622"/>
                  </a:lnTo>
                  <a:lnTo>
                    <a:pt x="85" y="623"/>
                  </a:lnTo>
                  <a:lnTo>
                    <a:pt x="94" y="624"/>
                  </a:lnTo>
                  <a:lnTo>
                    <a:pt x="95" y="624"/>
                  </a:lnTo>
                  <a:lnTo>
                    <a:pt x="98" y="625"/>
                  </a:lnTo>
                  <a:lnTo>
                    <a:pt x="110" y="626"/>
                  </a:lnTo>
                  <a:lnTo>
                    <a:pt x="118" y="627"/>
                  </a:lnTo>
                  <a:lnTo>
                    <a:pt x="119" y="627"/>
                  </a:lnTo>
                  <a:lnTo>
                    <a:pt x="120" y="627"/>
                  </a:lnTo>
                  <a:lnTo>
                    <a:pt x="123" y="627"/>
                  </a:lnTo>
                  <a:lnTo>
                    <a:pt x="125" y="627"/>
                  </a:lnTo>
                  <a:lnTo>
                    <a:pt x="127" y="627"/>
                  </a:lnTo>
                  <a:lnTo>
                    <a:pt x="127" y="625"/>
                  </a:lnTo>
                  <a:lnTo>
                    <a:pt x="127" y="618"/>
                  </a:lnTo>
                  <a:lnTo>
                    <a:pt x="127" y="611"/>
                  </a:lnTo>
                  <a:lnTo>
                    <a:pt x="127" y="610"/>
                  </a:lnTo>
                  <a:lnTo>
                    <a:pt x="127" y="605"/>
                  </a:lnTo>
                  <a:lnTo>
                    <a:pt x="127" y="588"/>
                  </a:lnTo>
                  <a:lnTo>
                    <a:pt x="127" y="575"/>
                  </a:lnTo>
                  <a:lnTo>
                    <a:pt x="127" y="574"/>
                  </a:lnTo>
                  <a:lnTo>
                    <a:pt x="127" y="573"/>
                  </a:lnTo>
                  <a:lnTo>
                    <a:pt x="127" y="565"/>
                  </a:lnTo>
                  <a:lnTo>
                    <a:pt x="128" y="533"/>
                  </a:lnTo>
                  <a:lnTo>
                    <a:pt x="129" y="509"/>
                  </a:lnTo>
                  <a:lnTo>
                    <a:pt x="130" y="507"/>
                  </a:lnTo>
                  <a:lnTo>
                    <a:pt x="130" y="506"/>
                  </a:lnTo>
                  <a:lnTo>
                    <a:pt x="130" y="497"/>
                  </a:lnTo>
                  <a:lnTo>
                    <a:pt x="130" y="464"/>
                  </a:lnTo>
                  <a:lnTo>
                    <a:pt x="130" y="438"/>
                  </a:lnTo>
                  <a:lnTo>
                    <a:pt x="130" y="436"/>
                  </a:lnTo>
                  <a:lnTo>
                    <a:pt x="130" y="434"/>
                  </a:lnTo>
                  <a:lnTo>
                    <a:pt x="132" y="427"/>
                  </a:lnTo>
                  <a:lnTo>
                    <a:pt x="133" y="420"/>
                  </a:lnTo>
                  <a:lnTo>
                    <a:pt x="134" y="419"/>
                  </a:lnTo>
                  <a:lnTo>
                    <a:pt x="134" y="417"/>
                  </a:lnTo>
                  <a:lnTo>
                    <a:pt x="134" y="416"/>
                  </a:lnTo>
                  <a:lnTo>
                    <a:pt x="134" y="415"/>
                  </a:lnTo>
                  <a:lnTo>
                    <a:pt x="134" y="412"/>
                  </a:lnTo>
                  <a:lnTo>
                    <a:pt x="134" y="410"/>
                  </a:lnTo>
                  <a:lnTo>
                    <a:pt x="134" y="409"/>
                  </a:lnTo>
                  <a:lnTo>
                    <a:pt x="134" y="408"/>
                  </a:lnTo>
                  <a:lnTo>
                    <a:pt x="134" y="405"/>
                  </a:lnTo>
                  <a:lnTo>
                    <a:pt x="134" y="402"/>
                  </a:lnTo>
                  <a:lnTo>
                    <a:pt x="134" y="401"/>
                  </a:lnTo>
                  <a:lnTo>
                    <a:pt x="134" y="399"/>
                  </a:lnTo>
                  <a:lnTo>
                    <a:pt x="135" y="393"/>
                  </a:lnTo>
                  <a:lnTo>
                    <a:pt x="136" y="389"/>
                  </a:lnTo>
                  <a:lnTo>
                    <a:pt x="137" y="388"/>
                  </a:lnTo>
                  <a:lnTo>
                    <a:pt x="138" y="385"/>
                  </a:lnTo>
                  <a:lnTo>
                    <a:pt x="139" y="384"/>
                  </a:lnTo>
                  <a:lnTo>
                    <a:pt x="140" y="383"/>
                  </a:lnTo>
                  <a:lnTo>
                    <a:pt x="141" y="383"/>
                  </a:lnTo>
                  <a:lnTo>
                    <a:pt x="144" y="383"/>
                  </a:lnTo>
                  <a:lnTo>
                    <a:pt x="147" y="383"/>
                  </a:lnTo>
                  <a:lnTo>
                    <a:pt x="148" y="383"/>
                  </a:lnTo>
                  <a:lnTo>
                    <a:pt x="150" y="383"/>
                  </a:lnTo>
                  <a:lnTo>
                    <a:pt x="156" y="383"/>
                  </a:lnTo>
                  <a:lnTo>
                    <a:pt x="160" y="383"/>
                  </a:lnTo>
                  <a:lnTo>
                    <a:pt x="161" y="383"/>
                  </a:lnTo>
                  <a:lnTo>
                    <a:pt x="167" y="383"/>
                  </a:lnTo>
                  <a:lnTo>
                    <a:pt x="184" y="383"/>
                  </a:lnTo>
                  <a:lnTo>
                    <a:pt x="196" y="383"/>
                  </a:lnTo>
                  <a:lnTo>
                    <a:pt x="197" y="383"/>
                  </a:lnTo>
                  <a:lnTo>
                    <a:pt x="202" y="383"/>
                  </a:lnTo>
                  <a:lnTo>
                    <a:pt x="216" y="383"/>
                  </a:lnTo>
                  <a:lnTo>
                    <a:pt x="228" y="383"/>
                  </a:lnTo>
                  <a:lnTo>
                    <a:pt x="229" y="383"/>
                  </a:lnTo>
                  <a:lnTo>
                    <a:pt x="232" y="383"/>
                  </a:lnTo>
                  <a:lnTo>
                    <a:pt x="234" y="383"/>
                  </a:lnTo>
                  <a:lnTo>
                    <a:pt x="235" y="383"/>
                  </a:lnTo>
                  <a:lnTo>
                    <a:pt x="235" y="380"/>
                  </a:lnTo>
                  <a:lnTo>
                    <a:pt x="235" y="378"/>
                  </a:lnTo>
                  <a:lnTo>
                    <a:pt x="235" y="377"/>
                  </a:lnTo>
                  <a:lnTo>
                    <a:pt x="235" y="375"/>
                  </a:lnTo>
                  <a:lnTo>
                    <a:pt x="235" y="369"/>
                  </a:lnTo>
                  <a:lnTo>
                    <a:pt x="235" y="363"/>
                  </a:lnTo>
                  <a:lnTo>
                    <a:pt x="235" y="362"/>
                  </a:lnTo>
                  <a:lnTo>
                    <a:pt x="234" y="358"/>
                  </a:lnTo>
                  <a:lnTo>
                    <a:pt x="233" y="345"/>
                  </a:lnTo>
                  <a:lnTo>
                    <a:pt x="232" y="336"/>
                  </a:lnTo>
                  <a:lnTo>
                    <a:pt x="232" y="335"/>
                  </a:lnTo>
                  <a:lnTo>
                    <a:pt x="232" y="330"/>
                  </a:lnTo>
                  <a:lnTo>
                    <a:pt x="232" y="316"/>
                  </a:lnTo>
                  <a:lnTo>
                    <a:pt x="232" y="304"/>
                  </a:lnTo>
                  <a:lnTo>
                    <a:pt x="232" y="303"/>
                  </a:lnTo>
                  <a:lnTo>
                    <a:pt x="232" y="302"/>
                  </a:lnTo>
                  <a:lnTo>
                    <a:pt x="232" y="299"/>
                  </a:lnTo>
                  <a:lnTo>
                    <a:pt x="232" y="296"/>
                  </a:lnTo>
                  <a:lnTo>
                    <a:pt x="232" y="295"/>
                  </a:lnTo>
                  <a:lnTo>
                    <a:pt x="231" y="295"/>
                  </a:lnTo>
                  <a:lnTo>
                    <a:pt x="230" y="295"/>
                  </a:lnTo>
                  <a:lnTo>
                    <a:pt x="229" y="295"/>
                  </a:lnTo>
                  <a:lnTo>
                    <a:pt x="226" y="294"/>
                  </a:lnTo>
                  <a:lnTo>
                    <a:pt x="225" y="293"/>
                  </a:lnTo>
                  <a:lnTo>
                    <a:pt x="225" y="292"/>
                  </a:lnTo>
                  <a:lnTo>
                    <a:pt x="224" y="291"/>
                  </a:lnTo>
                  <a:lnTo>
                    <a:pt x="223" y="288"/>
                  </a:lnTo>
                  <a:lnTo>
                    <a:pt x="222" y="286"/>
                  </a:lnTo>
                  <a:lnTo>
                    <a:pt x="222" y="285"/>
                  </a:lnTo>
                  <a:lnTo>
                    <a:pt x="220" y="284"/>
                  </a:lnTo>
                  <a:lnTo>
                    <a:pt x="218" y="283"/>
                  </a:lnTo>
                  <a:lnTo>
                    <a:pt x="218" y="282"/>
                  </a:lnTo>
                  <a:lnTo>
                    <a:pt x="218" y="281"/>
                  </a:lnTo>
                  <a:lnTo>
                    <a:pt x="218" y="275"/>
                  </a:lnTo>
                  <a:lnTo>
                    <a:pt x="218" y="272"/>
                  </a:lnTo>
                  <a:lnTo>
                    <a:pt x="218" y="271"/>
                  </a:lnTo>
                  <a:lnTo>
                    <a:pt x="218" y="269"/>
                  </a:lnTo>
                  <a:lnTo>
                    <a:pt x="218" y="262"/>
                  </a:lnTo>
                  <a:lnTo>
                    <a:pt x="218" y="255"/>
                  </a:lnTo>
                  <a:lnTo>
                    <a:pt x="218" y="254"/>
                  </a:lnTo>
                  <a:lnTo>
                    <a:pt x="217" y="252"/>
                  </a:lnTo>
                  <a:lnTo>
                    <a:pt x="215" y="245"/>
                  </a:lnTo>
                  <a:lnTo>
                    <a:pt x="214" y="238"/>
                  </a:lnTo>
                  <a:lnTo>
                    <a:pt x="214" y="237"/>
                  </a:lnTo>
                  <a:lnTo>
                    <a:pt x="214" y="235"/>
                  </a:lnTo>
                  <a:lnTo>
                    <a:pt x="214" y="234"/>
                  </a:lnTo>
                  <a:lnTo>
                    <a:pt x="214" y="233"/>
                  </a:lnTo>
                  <a:lnTo>
                    <a:pt x="215" y="233"/>
                  </a:lnTo>
                  <a:lnTo>
                    <a:pt x="221" y="233"/>
                  </a:lnTo>
                  <a:lnTo>
                    <a:pt x="224" y="233"/>
                  </a:lnTo>
                  <a:lnTo>
                    <a:pt x="225" y="233"/>
                  </a:lnTo>
                  <a:lnTo>
                    <a:pt x="227" y="233"/>
                  </a:lnTo>
                  <a:lnTo>
                    <a:pt x="235" y="233"/>
                  </a:lnTo>
                  <a:lnTo>
                    <a:pt x="242" y="233"/>
                  </a:lnTo>
                  <a:lnTo>
                    <a:pt x="243" y="233"/>
                  </a:lnTo>
                  <a:lnTo>
                    <a:pt x="248" y="234"/>
                  </a:lnTo>
                  <a:lnTo>
                    <a:pt x="264" y="236"/>
                  </a:lnTo>
                  <a:lnTo>
                    <a:pt x="277" y="237"/>
                  </a:lnTo>
                  <a:lnTo>
                    <a:pt x="278" y="237"/>
                  </a:lnTo>
                  <a:lnTo>
                    <a:pt x="283" y="238"/>
                  </a:lnTo>
                  <a:lnTo>
                    <a:pt x="302" y="241"/>
                  </a:lnTo>
                  <a:lnTo>
                    <a:pt x="316" y="244"/>
                  </a:lnTo>
                  <a:lnTo>
                    <a:pt x="317" y="244"/>
                  </a:lnTo>
                  <a:lnTo>
                    <a:pt x="318" y="244"/>
                  </a:lnTo>
                  <a:lnTo>
                    <a:pt x="321" y="244"/>
                  </a:lnTo>
                  <a:lnTo>
                    <a:pt x="323" y="244"/>
                  </a:lnTo>
                  <a:lnTo>
                    <a:pt x="324" y="244"/>
                  </a:lnTo>
                  <a:lnTo>
                    <a:pt x="324" y="240"/>
                  </a:lnTo>
                  <a:lnTo>
                    <a:pt x="324" y="238"/>
                  </a:lnTo>
                  <a:lnTo>
                    <a:pt x="324" y="237"/>
                  </a:lnTo>
                  <a:lnTo>
                    <a:pt x="323" y="236"/>
                  </a:lnTo>
                  <a:lnTo>
                    <a:pt x="321" y="233"/>
                  </a:lnTo>
                  <a:lnTo>
                    <a:pt x="320" y="231"/>
                  </a:lnTo>
                  <a:lnTo>
                    <a:pt x="320" y="230"/>
                  </a:lnTo>
                  <a:lnTo>
                    <a:pt x="319" y="228"/>
                  </a:lnTo>
                  <a:lnTo>
                    <a:pt x="318" y="219"/>
                  </a:lnTo>
                  <a:lnTo>
                    <a:pt x="317" y="213"/>
                  </a:lnTo>
                  <a:lnTo>
                    <a:pt x="317" y="212"/>
                  </a:lnTo>
                  <a:lnTo>
                    <a:pt x="317" y="209"/>
                  </a:lnTo>
                  <a:lnTo>
                    <a:pt x="317" y="197"/>
                  </a:lnTo>
                  <a:lnTo>
                    <a:pt x="317" y="188"/>
                  </a:lnTo>
                  <a:lnTo>
                    <a:pt x="317" y="187"/>
                  </a:lnTo>
                  <a:lnTo>
                    <a:pt x="315" y="181"/>
                  </a:lnTo>
                  <a:lnTo>
                    <a:pt x="314" y="178"/>
                  </a:lnTo>
                  <a:lnTo>
                    <a:pt x="314" y="177"/>
                  </a:lnTo>
                  <a:lnTo>
                    <a:pt x="317" y="177"/>
                  </a:lnTo>
                  <a:lnTo>
                    <a:pt x="319" y="177"/>
                  </a:lnTo>
                  <a:lnTo>
                    <a:pt x="320" y="177"/>
                  </a:lnTo>
                  <a:lnTo>
                    <a:pt x="322" y="177"/>
                  </a:lnTo>
                  <a:lnTo>
                    <a:pt x="328" y="177"/>
                  </a:lnTo>
                  <a:lnTo>
                    <a:pt x="334" y="177"/>
                  </a:lnTo>
                  <a:lnTo>
                    <a:pt x="335" y="177"/>
                  </a:lnTo>
                  <a:lnTo>
                    <a:pt x="338" y="177"/>
                  </a:lnTo>
                  <a:lnTo>
                    <a:pt x="350" y="177"/>
                  </a:lnTo>
                  <a:lnTo>
                    <a:pt x="358" y="177"/>
                  </a:lnTo>
                  <a:lnTo>
                    <a:pt x="359" y="177"/>
                  </a:lnTo>
                  <a:lnTo>
                    <a:pt x="362" y="177"/>
                  </a:lnTo>
                  <a:lnTo>
                    <a:pt x="374" y="177"/>
                  </a:lnTo>
                  <a:lnTo>
                    <a:pt x="382" y="177"/>
                  </a:lnTo>
                  <a:lnTo>
                    <a:pt x="383" y="177"/>
                  </a:lnTo>
                  <a:lnTo>
                    <a:pt x="384" y="177"/>
                  </a:lnTo>
                  <a:lnTo>
                    <a:pt x="388" y="177"/>
                  </a:lnTo>
                  <a:lnTo>
                    <a:pt x="390" y="177"/>
                  </a:lnTo>
                  <a:lnTo>
                    <a:pt x="391" y="177"/>
                  </a:lnTo>
                  <a:lnTo>
                    <a:pt x="391" y="176"/>
                  </a:lnTo>
                  <a:lnTo>
                    <a:pt x="391" y="175"/>
                  </a:lnTo>
                  <a:lnTo>
                    <a:pt x="391" y="174"/>
                  </a:lnTo>
                  <a:lnTo>
                    <a:pt x="391" y="173"/>
                  </a:lnTo>
                  <a:lnTo>
                    <a:pt x="391" y="169"/>
                  </a:lnTo>
                  <a:lnTo>
                    <a:pt x="391" y="167"/>
                  </a:lnTo>
                  <a:lnTo>
                    <a:pt x="391" y="166"/>
                  </a:lnTo>
                  <a:lnTo>
                    <a:pt x="390" y="164"/>
                  </a:lnTo>
                  <a:lnTo>
                    <a:pt x="389" y="158"/>
                  </a:lnTo>
                  <a:lnTo>
                    <a:pt x="388" y="153"/>
                  </a:lnTo>
                  <a:lnTo>
                    <a:pt x="388" y="152"/>
                  </a:lnTo>
                  <a:lnTo>
                    <a:pt x="388" y="150"/>
                  </a:lnTo>
                  <a:lnTo>
                    <a:pt x="388" y="144"/>
                  </a:lnTo>
                  <a:lnTo>
                    <a:pt x="388" y="139"/>
                  </a:lnTo>
                  <a:lnTo>
                    <a:pt x="388" y="138"/>
                  </a:lnTo>
                  <a:lnTo>
                    <a:pt x="388" y="134"/>
                  </a:lnTo>
                  <a:lnTo>
                    <a:pt x="388" y="132"/>
                  </a:lnTo>
                  <a:lnTo>
                    <a:pt x="388" y="131"/>
                  </a:lnTo>
                  <a:lnTo>
                    <a:pt x="387" y="131"/>
                  </a:lnTo>
                  <a:lnTo>
                    <a:pt x="384" y="131"/>
                  </a:lnTo>
                  <a:lnTo>
                    <a:pt x="383" y="131"/>
                  </a:lnTo>
                  <a:lnTo>
                    <a:pt x="379" y="129"/>
                  </a:lnTo>
                  <a:lnTo>
                    <a:pt x="377" y="128"/>
                  </a:lnTo>
                  <a:lnTo>
                    <a:pt x="377" y="127"/>
                  </a:lnTo>
                  <a:lnTo>
                    <a:pt x="374" y="126"/>
                  </a:lnTo>
                  <a:lnTo>
                    <a:pt x="373" y="125"/>
                  </a:lnTo>
                  <a:lnTo>
                    <a:pt x="373" y="124"/>
                  </a:lnTo>
                  <a:lnTo>
                    <a:pt x="373" y="123"/>
                  </a:lnTo>
                  <a:lnTo>
                    <a:pt x="373" y="122"/>
                  </a:lnTo>
                  <a:lnTo>
                    <a:pt x="373" y="121"/>
                  </a:lnTo>
                  <a:lnTo>
                    <a:pt x="373" y="118"/>
                  </a:lnTo>
                  <a:lnTo>
                    <a:pt x="373" y="117"/>
                  </a:lnTo>
                  <a:lnTo>
                    <a:pt x="373" y="116"/>
                  </a:lnTo>
                  <a:lnTo>
                    <a:pt x="373" y="115"/>
                  </a:lnTo>
                  <a:lnTo>
                    <a:pt x="373" y="110"/>
                  </a:lnTo>
                  <a:lnTo>
                    <a:pt x="373" y="107"/>
                  </a:lnTo>
                  <a:lnTo>
                    <a:pt x="373" y="106"/>
                  </a:lnTo>
                  <a:lnTo>
                    <a:pt x="372" y="103"/>
                  </a:lnTo>
                  <a:lnTo>
                    <a:pt x="371" y="93"/>
                  </a:lnTo>
                  <a:lnTo>
                    <a:pt x="370" y="86"/>
                  </a:lnTo>
                  <a:lnTo>
                    <a:pt x="370" y="85"/>
                  </a:lnTo>
                  <a:lnTo>
                    <a:pt x="370" y="81"/>
                  </a:lnTo>
                  <a:lnTo>
                    <a:pt x="370" y="70"/>
                  </a:lnTo>
                  <a:lnTo>
                    <a:pt x="370" y="61"/>
                  </a:lnTo>
                  <a:lnTo>
                    <a:pt x="370" y="60"/>
                  </a:lnTo>
                  <a:lnTo>
                    <a:pt x="370" y="59"/>
                  </a:lnTo>
                  <a:lnTo>
                    <a:pt x="370" y="56"/>
                  </a:lnTo>
                  <a:lnTo>
                    <a:pt x="370" y="54"/>
                  </a:lnTo>
                  <a:lnTo>
                    <a:pt x="370" y="53"/>
                  </a:lnTo>
                  <a:lnTo>
                    <a:pt x="371" y="53"/>
                  </a:lnTo>
                  <a:lnTo>
                    <a:pt x="374" y="53"/>
                  </a:lnTo>
                  <a:lnTo>
                    <a:pt x="376" y="53"/>
                  </a:lnTo>
                  <a:lnTo>
                    <a:pt x="377" y="53"/>
                  </a:lnTo>
                  <a:lnTo>
                    <a:pt x="379" y="53"/>
                  </a:lnTo>
                  <a:lnTo>
                    <a:pt x="387" y="53"/>
                  </a:lnTo>
                  <a:lnTo>
                    <a:pt x="393" y="53"/>
                  </a:lnTo>
                  <a:lnTo>
                    <a:pt x="394" y="53"/>
                  </a:lnTo>
                  <a:lnTo>
                    <a:pt x="399" y="53"/>
                  </a:lnTo>
                  <a:lnTo>
                    <a:pt x="416" y="52"/>
                  </a:lnTo>
                  <a:lnTo>
                    <a:pt x="429" y="51"/>
                  </a:lnTo>
                  <a:lnTo>
                    <a:pt x="430" y="50"/>
                  </a:lnTo>
                  <a:lnTo>
                    <a:pt x="435" y="50"/>
                  </a:lnTo>
                  <a:lnTo>
                    <a:pt x="452" y="49"/>
                  </a:lnTo>
                  <a:lnTo>
                    <a:pt x="466" y="48"/>
                  </a:lnTo>
                  <a:lnTo>
                    <a:pt x="467" y="46"/>
                  </a:lnTo>
                  <a:lnTo>
                    <a:pt x="468" y="46"/>
                  </a:lnTo>
                  <a:lnTo>
                    <a:pt x="473" y="44"/>
                  </a:lnTo>
                  <a:lnTo>
                    <a:pt x="476" y="43"/>
                  </a:lnTo>
                  <a:lnTo>
                    <a:pt x="478" y="42"/>
                  </a:lnTo>
                  <a:lnTo>
                    <a:pt x="478" y="41"/>
                  </a:lnTo>
                  <a:lnTo>
                    <a:pt x="478" y="40"/>
                  </a:lnTo>
                  <a:lnTo>
                    <a:pt x="478" y="39"/>
                  </a:lnTo>
                  <a:lnTo>
                    <a:pt x="478" y="38"/>
                  </a:lnTo>
                  <a:lnTo>
                    <a:pt x="478" y="35"/>
                  </a:lnTo>
                  <a:lnTo>
                    <a:pt x="478" y="33"/>
                  </a:lnTo>
                  <a:lnTo>
                    <a:pt x="478" y="32"/>
                  </a:lnTo>
                  <a:lnTo>
                    <a:pt x="478" y="29"/>
                  </a:lnTo>
                  <a:lnTo>
                    <a:pt x="479" y="23"/>
                  </a:lnTo>
                  <a:lnTo>
                    <a:pt x="480" y="19"/>
                  </a:lnTo>
                  <a:lnTo>
                    <a:pt x="481" y="18"/>
                  </a:lnTo>
                  <a:lnTo>
                    <a:pt x="482" y="16"/>
                  </a:lnTo>
                  <a:lnTo>
                    <a:pt x="485" y="9"/>
                  </a:lnTo>
                  <a:lnTo>
                    <a:pt x="487" y="5"/>
                  </a:lnTo>
                  <a:lnTo>
                    <a:pt x="488" y="4"/>
                  </a:lnTo>
                  <a:lnTo>
                    <a:pt x="488" y="2"/>
                  </a:lnTo>
                  <a:lnTo>
                    <a:pt x="488" y="1"/>
                  </a:lnTo>
                  <a:lnTo>
                    <a:pt x="488" y="0"/>
                  </a:lnTo>
                  <a:lnTo>
                    <a:pt x="489" y="0"/>
                  </a:lnTo>
                  <a:lnTo>
                    <a:pt x="490" y="0"/>
                  </a:lnTo>
                  <a:lnTo>
                    <a:pt x="491" y="0"/>
                  </a:lnTo>
                  <a:lnTo>
                    <a:pt x="493" y="0"/>
                  </a:lnTo>
                  <a:lnTo>
                    <a:pt x="494" y="0"/>
                  </a:lnTo>
                  <a:lnTo>
                    <a:pt x="495" y="0"/>
                  </a:lnTo>
                  <a:lnTo>
                    <a:pt x="497" y="0"/>
                  </a:lnTo>
                  <a:lnTo>
                    <a:pt x="502" y="0"/>
                  </a:lnTo>
                  <a:lnTo>
                    <a:pt x="505" y="0"/>
                  </a:lnTo>
                  <a:lnTo>
                    <a:pt x="506" y="0"/>
                  </a:lnTo>
                  <a:lnTo>
                    <a:pt x="507" y="0"/>
                  </a:lnTo>
                  <a:lnTo>
                    <a:pt x="512" y="0"/>
                  </a:lnTo>
                  <a:lnTo>
                    <a:pt x="516" y="0"/>
                  </a:lnTo>
                  <a:lnTo>
                    <a:pt x="517" y="0"/>
                  </a:lnTo>
                  <a:lnTo>
                    <a:pt x="518" y="0"/>
                  </a:lnTo>
                  <a:lnTo>
                    <a:pt x="519" y="0"/>
                  </a:lnTo>
                  <a:lnTo>
                    <a:pt x="520" y="0"/>
                  </a:lnTo>
                  <a:lnTo>
                    <a:pt x="520" y="1"/>
                  </a:lnTo>
                  <a:lnTo>
                    <a:pt x="520" y="2"/>
                  </a:lnTo>
                  <a:lnTo>
                    <a:pt x="520" y="5"/>
                  </a:lnTo>
                  <a:lnTo>
                    <a:pt x="520" y="7"/>
                  </a:lnTo>
                  <a:lnTo>
                    <a:pt x="520" y="8"/>
                  </a:lnTo>
                  <a:lnTo>
                    <a:pt x="520" y="9"/>
                  </a:lnTo>
                  <a:lnTo>
                    <a:pt x="520" y="13"/>
                  </a:lnTo>
                  <a:lnTo>
                    <a:pt x="520" y="15"/>
                  </a:lnTo>
                  <a:lnTo>
                    <a:pt x="520" y="16"/>
                  </a:lnTo>
                  <a:lnTo>
                    <a:pt x="520" y="19"/>
                  </a:lnTo>
                  <a:lnTo>
                    <a:pt x="520" y="21"/>
                  </a:lnTo>
                  <a:lnTo>
                    <a:pt x="521" y="21"/>
                  </a:lnTo>
                  <a:lnTo>
                    <a:pt x="524" y="21"/>
                  </a:lnTo>
                  <a:lnTo>
                    <a:pt x="526" y="21"/>
                  </a:lnTo>
                  <a:lnTo>
                    <a:pt x="527" y="21"/>
                  </a:lnTo>
                  <a:lnTo>
                    <a:pt x="529" y="21"/>
                  </a:lnTo>
                  <a:lnTo>
                    <a:pt x="536" y="21"/>
                  </a:lnTo>
                  <a:lnTo>
                    <a:pt x="540" y="21"/>
                  </a:lnTo>
                  <a:lnTo>
                    <a:pt x="541" y="21"/>
                  </a:lnTo>
                  <a:lnTo>
                    <a:pt x="544" y="22"/>
                  </a:lnTo>
                  <a:lnTo>
                    <a:pt x="556" y="24"/>
                  </a:lnTo>
                  <a:lnTo>
                    <a:pt x="564" y="25"/>
                  </a:lnTo>
                  <a:lnTo>
                    <a:pt x="565" y="25"/>
                  </a:lnTo>
                  <a:lnTo>
                    <a:pt x="568" y="26"/>
                  </a:lnTo>
                  <a:lnTo>
                    <a:pt x="580" y="27"/>
                  </a:lnTo>
                  <a:lnTo>
                    <a:pt x="590" y="28"/>
                  </a:lnTo>
                  <a:lnTo>
                    <a:pt x="591" y="28"/>
                  </a:lnTo>
                  <a:lnTo>
                    <a:pt x="594" y="28"/>
                  </a:lnTo>
                  <a:lnTo>
                    <a:pt x="596" y="28"/>
                  </a:lnTo>
                  <a:lnTo>
                    <a:pt x="597" y="28"/>
                  </a:lnTo>
                  <a:lnTo>
                    <a:pt x="599" y="28"/>
                  </a:lnTo>
                  <a:lnTo>
                    <a:pt x="600" y="28"/>
                  </a:lnTo>
                  <a:lnTo>
                    <a:pt x="601" y="28"/>
                  </a:lnTo>
                  <a:lnTo>
                    <a:pt x="604" y="31"/>
                  </a:lnTo>
                  <a:lnTo>
                    <a:pt x="607" y="32"/>
                  </a:lnTo>
                  <a:lnTo>
                    <a:pt x="608" y="32"/>
                  </a:lnTo>
                  <a:lnTo>
                    <a:pt x="610" y="32"/>
                  </a:lnTo>
                  <a:lnTo>
                    <a:pt x="616" y="32"/>
                  </a:lnTo>
                  <a:lnTo>
                    <a:pt x="621" y="32"/>
                  </a:lnTo>
                  <a:lnTo>
                    <a:pt x="622" y="32"/>
                  </a:lnTo>
                  <a:lnTo>
                    <a:pt x="624" y="34"/>
                  </a:lnTo>
                  <a:lnTo>
                    <a:pt x="632" y="37"/>
                  </a:lnTo>
                  <a:lnTo>
                    <a:pt x="638" y="39"/>
                  </a:lnTo>
                  <a:lnTo>
                    <a:pt x="639" y="39"/>
                  </a:lnTo>
                  <a:lnTo>
                    <a:pt x="641" y="39"/>
                  </a:lnTo>
                  <a:lnTo>
                    <a:pt x="642" y="39"/>
                  </a:lnTo>
                  <a:lnTo>
                    <a:pt x="644" y="39"/>
                  </a:lnTo>
                  <a:lnTo>
                    <a:pt x="647" y="44"/>
                  </a:lnTo>
                  <a:lnTo>
                    <a:pt x="649" y="46"/>
                  </a:lnTo>
                  <a:lnTo>
                    <a:pt x="650" y="46"/>
                  </a:lnTo>
                  <a:lnTo>
                    <a:pt x="651" y="49"/>
                  </a:lnTo>
                  <a:lnTo>
                    <a:pt x="656" y="54"/>
                  </a:lnTo>
                  <a:lnTo>
                    <a:pt x="659" y="57"/>
                  </a:lnTo>
                  <a:lnTo>
                    <a:pt x="660" y="57"/>
                  </a:lnTo>
                  <a:lnTo>
                    <a:pt x="661" y="60"/>
                  </a:lnTo>
                  <a:lnTo>
                    <a:pt x="667" y="67"/>
                  </a:lnTo>
                  <a:lnTo>
                    <a:pt x="670" y="71"/>
                  </a:lnTo>
                  <a:lnTo>
                    <a:pt x="671" y="71"/>
                  </a:lnTo>
                  <a:lnTo>
                    <a:pt x="673" y="71"/>
                  </a:lnTo>
                  <a:lnTo>
                    <a:pt x="674" y="71"/>
                  </a:lnTo>
                  <a:lnTo>
                    <a:pt x="675" y="71"/>
                  </a:lnTo>
                  <a:lnTo>
                    <a:pt x="678" y="73"/>
                  </a:lnTo>
                  <a:lnTo>
                    <a:pt x="681" y="74"/>
                  </a:lnTo>
                  <a:lnTo>
                    <a:pt x="682" y="74"/>
                  </a:lnTo>
                  <a:lnTo>
                    <a:pt x="683" y="74"/>
                  </a:lnTo>
                  <a:lnTo>
                    <a:pt x="688" y="74"/>
                  </a:lnTo>
                  <a:lnTo>
                    <a:pt x="691" y="74"/>
                  </a:lnTo>
                  <a:lnTo>
                    <a:pt x="692" y="74"/>
                  </a:lnTo>
                  <a:lnTo>
                    <a:pt x="695" y="74"/>
                  </a:lnTo>
                  <a:lnTo>
                    <a:pt x="705" y="74"/>
                  </a:lnTo>
                  <a:lnTo>
                    <a:pt x="712" y="74"/>
                  </a:lnTo>
                  <a:lnTo>
                    <a:pt x="713" y="74"/>
                  </a:lnTo>
                  <a:lnTo>
                    <a:pt x="716" y="75"/>
                  </a:lnTo>
                  <a:lnTo>
                    <a:pt x="726" y="77"/>
                  </a:lnTo>
                  <a:lnTo>
                    <a:pt x="733" y="78"/>
                  </a:lnTo>
                  <a:lnTo>
                    <a:pt x="734" y="78"/>
                  </a:lnTo>
                  <a:lnTo>
                    <a:pt x="735" y="78"/>
                  </a:lnTo>
                  <a:lnTo>
                    <a:pt x="739" y="78"/>
                  </a:lnTo>
                  <a:lnTo>
                    <a:pt x="741" y="78"/>
                  </a:lnTo>
                  <a:lnTo>
                    <a:pt x="742" y="78"/>
                  </a:lnTo>
                  <a:lnTo>
                    <a:pt x="742" y="76"/>
                  </a:lnTo>
                  <a:lnTo>
                    <a:pt x="742" y="75"/>
                  </a:lnTo>
                  <a:lnTo>
                    <a:pt x="742" y="74"/>
                  </a:lnTo>
                  <a:lnTo>
                    <a:pt x="742" y="73"/>
                  </a:lnTo>
                  <a:lnTo>
                    <a:pt x="742" y="72"/>
                  </a:lnTo>
                  <a:lnTo>
                    <a:pt x="742" y="71"/>
                  </a:lnTo>
                  <a:lnTo>
                    <a:pt x="742" y="70"/>
                  </a:lnTo>
                  <a:lnTo>
                    <a:pt x="742" y="67"/>
                  </a:lnTo>
                  <a:lnTo>
                    <a:pt x="742" y="64"/>
                  </a:lnTo>
                  <a:lnTo>
                    <a:pt x="742" y="63"/>
                  </a:lnTo>
                  <a:lnTo>
                    <a:pt x="742" y="60"/>
                  </a:lnTo>
                  <a:lnTo>
                    <a:pt x="742" y="58"/>
                  </a:lnTo>
                  <a:lnTo>
                    <a:pt x="742" y="57"/>
                  </a:lnTo>
                  <a:lnTo>
                    <a:pt x="742" y="55"/>
                  </a:lnTo>
                  <a:lnTo>
                    <a:pt x="742" y="54"/>
                  </a:lnTo>
                  <a:lnTo>
                    <a:pt x="742" y="53"/>
                  </a:lnTo>
                  <a:lnTo>
                    <a:pt x="743" y="53"/>
                  </a:lnTo>
                  <a:lnTo>
                    <a:pt x="746" y="53"/>
                  </a:lnTo>
                  <a:lnTo>
                    <a:pt x="748" y="53"/>
                  </a:lnTo>
                  <a:lnTo>
                    <a:pt x="749" y="53"/>
                  </a:lnTo>
                  <a:lnTo>
                    <a:pt x="751" y="53"/>
                  </a:lnTo>
                  <a:lnTo>
                    <a:pt x="761" y="52"/>
                  </a:lnTo>
                  <a:lnTo>
                    <a:pt x="767" y="51"/>
                  </a:lnTo>
                  <a:lnTo>
                    <a:pt x="768" y="50"/>
                  </a:lnTo>
                  <a:lnTo>
                    <a:pt x="771" y="50"/>
                  </a:lnTo>
                  <a:lnTo>
                    <a:pt x="784" y="46"/>
                  </a:lnTo>
                  <a:lnTo>
                    <a:pt x="794" y="45"/>
                  </a:lnTo>
                  <a:lnTo>
                    <a:pt x="795" y="44"/>
                  </a:lnTo>
                  <a:lnTo>
                    <a:pt x="798" y="44"/>
                  </a:lnTo>
                  <a:lnTo>
                    <a:pt x="811" y="41"/>
                  </a:lnTo>
                  <a:lnTo>
                    <a:pt x="820" y="40"/>
                  </a:lnTo>
                  <a:lnTo>
                    <a:pt x="821" y="39"/>
                  </a:lnTo>
                  <a:lnTo>
                    <a:pt x="822" y="39"/>
                  </a:lnTo>
                  <a:lnTo>
                    <a:pt x="827" y="39"/>
                  </a:lnTo>
                  <a:lnTo>
                    <a:pt x="832" y="39"/>
                  </a:lnTo>
                  <a:lnTo>
                    <a:pt x="833" y="39"/>
                  </a:lnTo>
                  <a:lnTo>
                    <a:pt x="835" y="39"/>
                  </a:lnTo>
                  <a:lnTo>
                    <a:pt x="839" y="38"/>
                  </a:lnTo>
                  <a:lnTo>
                    <a:pt x="842" y="38"/>
                  </a:lnTo>
                  <a:lnTo>
                    <a:pt x="843" y="37"/>
                  </a:lnTo>
                  <a:lnTo>
                    <a:pt x="844" y="36"/>
                  </a:lnTo>
                  <a:lnTo>
                    <a:pt x="845" y="35"/>
                  </a:lnTo>
                  <a:lnTo>
                    <a:pt x="847" y="34"/>
                  </a:lnTo>
                  <a:lnTo>
                    <a:pt x="848" y="32"/>
                  </a:lnTo>
                  <a:lnTo>
                    <a:pt x="849" y="31"/>
                  </a:lnTo>
                  <a:lnTo>
                    <a:pt x="850" y="29"/>
                  </a:lnTo>
                  <a:lnTo>
                    <a:pt x="851" y="28"/>
                  </a:lnTo>
                  <a:lnTo>
                    <a:pt x="853" y="27"/>
                  </a:lnTo>
                  <a:lnTo>
                    <a:pt x="855" y="25"/>
                  </a:lnTo>
                  <a:lnTo>
                    <a:pt x="856" y="24"/>
                  </a:lnTo>
                  <a:lnTo>
                    <a:pt x="858" y="24"/>
                  </a:lnTo>
                  <a:lnTo>
                    <a:pt x="859" y="23"/>
                  </a:lnTo>
                  <a:lnTo>
                    <a:pt x="860" y="22"/>
                  </a:lnTo>
                  <a:lnTo>
                    <a:pt x="861" y="22"/>
                  </a:lnTo>
                  <a:lnTo>
                    <a:pt x="866" y="22"/>
                  </a:lnTo>
                  <a:lnTo>
                    <a:pt x="870" y="22"/>
                  </a:lnTo>
                  <a:lnTo>
                    <a:pt x="871" y="22"/>
                  </a:lnTo>
                  <a:lnTo>
                    <a:pt x="873" y="25"/>
                  </a:lnTo>
                  <a:lnTo>
                    <a:pt x="874" y="26"/>
                  </a:lnTo>
                  <a:lnTo>
                    <a:pt x="875" y="26"/>
                  </a:lnTo>
                  <a:lnTo>
                    <a:pt x="877" y="31"/>
                  </a:lnTo>
                  <a:lnTo>
                    <a:pt x="878" y="32"/>
                  </a:lnTo>
                  <a:lnTo>
                    <a:pt x="879" y="32"/>
                  </a:lnTo>
                  <a:lnTo>
                    <a:pt x="879" y="33"/>
                  </a:lnTo>
                  <a:lnTo>
                    <a:pt x="879" y="35"/>
                  </a:lnTo>
                  <a:lnTo>
                    <a:pt x="879" y="36"/>
                  </a:lnTo>
                  <a:lnTo>
                    <a:pt x="879" y="37"/>
                  </a:lnTo>
                  <a:lnTo>
                    <a:pt x="879" y="38"/>
                  </a:lnTo>
                  <a:lnTo>
                    <a:pt x="879" y="39"/>
                  </a:lnTo>
                  <a:lnTo>
                    <a:pt x="880" y="44"/>
                  </a:lnTo>
                  <a:lnTo>
                    <a:pt x="881" y="46"/>
                  </a:lnTo>
                  <a:lnTo>
                    <a:pt x="882" y="46"/>
                  </a:lnTo>
                  <a:lnTo>
                    <a:pt x="882" y="48"/>
                  </a:lnTo>
                  <a:lnTo>
                    <a:pt x="882" y="50"/>
                  </a:lnTo>
                  <a:lnTo>
                    <a:pt x="882" y="51"/>
                  </a:lnTo>
                  <a:lnTo>
                    <a:pt x="884" y="51"/>
                  </a:lnTo>
                  <a:lnTo>
                    <a:pt x="886" y="53"/>
                  </a:lnTo>
                  <a:lnTo>
                    <a:pt x="887" y="53"/>
                  </a:lnTo>
                  <a:lnTo>
                    <a:pt x="888" y="55"/>
                  </a:lnTo>
                  <a:lnTo>
                    <a:pt x="889" y="56"/>
                  </a:lnTo>
                  <a:lnTo>
                    <a:pt x="891" y="57"/>
                  </a:lnTo>
                  <a:lnTo>
                    <a:pt x="894" y="57"/>
                  </a:lnTo>
                  <a:lnTo>
                    <a:pt x="896" y="57"/>
                  </a:lnTo>
                  <a:lnTo>
                    <a:pt x="900" y="59"/>
                  </a:lnTo>
                  <a:lnTo>
                    <a:pt x="905" y="59"/>
                  </a:lnTo>
                  <a:lnTo>
                    <a:pt x="906" y="59"/>
                  </a:lnTo>
                  <a:lnTo>
                    <a:pt x="910" y="60"/>
                  </a:lnTo>
                  <a:lnTo>
                    <a:pt x="913" y="60"/>
                  </a:lnTo>
                  <a:lnTo>
                    <a:pt x="914" y="60"/>
                  </a:lnTo>
                  <a:lnTo>
                    <a:pt x="916" y="60"/>
                  </a:lnTo>
                  <a:lnTo>
                    <a:pt x="917" y="60"/>
                  </a:lnTo>
                  <a:lnTo>
                    <a:pt x="918" y="60"/>
                  </a:lnTo>
                  <a:lnTo>
                    <a:pt x="918" y="61"/>
                  </a:lnTo>
                  <a:lnTo>
                    <a:pt x="918" y="62"/>
                  </a:lnTo>
                  <a:lnTo>
                    <a:pt x="918" y="63"/>
                  </a:lnTo>
                  <a:lnTo>
                    <a:pt x="918" y="64"/>
                  </a:lnTo>
                  <a:lnTo>
                    <a:pt x="918" y="68"/>
                  </a:lnTo>
                  <a:lnTo>
                    <a:pt x="918" y="69"/>
                  </a:lnTo>
                  <a:lnTo>
                    <a:pt x="919" y="69"/>
                  </a:lnTo>
                  <a:lnTo>
                    <a:pt x="919" y="70"/>
                  </a:lnTo>
                  <a:lnTo>
                    <a:pt x="919" y="71"/>
                  </a:lnTo>
                  <a:lnTo>
                    <a:pt x="922" y="76"/>
                  </a:lnTo>
                  <a:lnTo>
                    <a:pt x="923" y="79"/>
                  </a:lnTo>
                  <a:lnTo>
                    <a:pt x="924" y="78"/>
                  </a:lnTo>
                  <a:lnTo>
                    <a:pt x="924" y="79"/>
                  </a:lnTo>
                  <a:lnTo>
                    <a:pt x="925" y="84"/>
                  </a:lnTo>
                  <a:lnTo>
                    <a:pt x="928" y="98"/>
                  </a:lnTo>
                  <a:lnTo>
                    <a:pt x="931" y="110"/>
                  </a:lnTo>
                  <a:lnTo>
                    <a:pt x="932" y="110"/>
                  </a:lnTo>
                  <a:lnTo>
                    <a:pt x="933" y="113"/>
                  </a:lnTo>
                  <a:lnTo>
                    <a:pt x="936" y="120"/>
                  </a:lnTo>
                  <a:lnTo>
                    <a:pt x="938" y="124"/>
                  </a:lnTo>
                  <a:lnTo>
                    <a:pt x="940" y="124"/>
                  </a:lnTo>
                  <a:lnTo>
                    <a:pt x="945" y="126"/>
                  </a:lnTo>
                  <a:lnTo>
                    <a:pt x="948" y="126"/>
                  </a:lnTo>
                  <a:lnTo>
                    <a:pt x="949" y="126"/>
                  </a:lnTo>
                  <a:lnTo>
                    <a:pt x="951" y="127"/>
                  </a:lnTo>
                  <a:lnTo>
                    <a:pt x="958" y="128"/>
                  </a:lnTo>
                  <a:lnTo>
                    <a:pt x="962" y="129"/>
                  </a:lnTo>
                  <a:lnTo>
                    <a:pt x="963" y="129"/>
                  </a:lnTo>
                  <a:lnTo>
                    <a:pt x="966" y="130"/>
                  </a:lnTo>
                  <a:lnTo>
                    <a:pt x="979" y="133"/>
                  </a:lnTo>
                  <a:lnTo>
                    <a:pt x="988" y="135"/>
                  </a:lnTo>
                  <a:lnTo>
                    <a:pt x="989" y="135"/>
                  </a:lnTo>
                  <a:lnTo>
                    <a:pt x="996" y="138"/>
                  </a:lnTo>
                  <a:lnTo>
                    <a:pt x="1002" y="139"/>
                  </a:lnTo>
                  <a:lnTo>
                    <a:pt x="1004" y="139"/>
                  </a:lnTo>
                  <a:lnTo>
                    <a:pt x="1009" y="141"/>
                  </a:lnTo>
                  <a:lnTo>
                    <a:pt x="1016" y="142"/>
                  </a:lnTo>
                  <a:lnTo>
                    <a:pt x="1018" y="142"/>
                  </a:lnTo>
                  <a:lnTo>
                    <a:pt x="1018" y="143"/>
                  </a:lnTo>
                  <a:lnTo>
                    <a:pt x="1018" y="144"/>
                  </a:lnTo>
                  <a:lnTo>
                    <a:pt x="1018" y="147"/>
                  </a:lnTo>
                  <a:lnTo>
                    <a:pt x="1018" y="152"/>
                  </a:lnTo>
                  <a:lnTo>
                    <a:pt x="1019" y="153"/>
                  </a:lnTo>
                  <a:lnTo>
                    <a:pt x="1019" y="155"/>
                  </a:lnTo>
                  <a:lnTo>
                    <a:pt x="1019" y="156"/>
                  </a:lnTo>
                  <a:lnTo>
                    <a:pt x="1019" y="161"/>
                  </a:lnTo>
                  <a:lnTo>
                    <a:pt x="1019" y="167"/>
                  </a:lnTo>
                  <a:lnTo>
                    <a:pt x="1019" y="168"/>
                  </a:lnTo>
                  <a:lnTo>
                    <a:pt x="1019" y="171"/>
                  </a:lnTo>
                  <a:lnTo>
                    <a:pt x="1019" y="183"/>
                  </a:lnTo>
                  <a:lnTo>
                    <a:pt x="1019" y="194"/>
                  </a:lnTo>
                  <a:lnTo>
                    <a:pt x="1019" y="195"/>
                  </a:lnTo>
                  <a:lnTo>
                    <a:pt x="1019" y="196"/>
                  </a:lnTo>
                  <a:lnTo>
                    <a:pt x="1019" y="197"/>
                  </a:lnTo>
                  <a:lnTo>
                    <a:pt x="1019" y="203"/>
                  </a:lnTo>
                  <a:lnTo>
                    <a:pt x="1019" y="212"/>
                  </a:lnTo>
                  <a:lnTo>
                    <a:pt x="1019" y="214"/>
                  </a:lnTo>
                  <a:lnTo>
                    <a:pt x="1019" y="215"/>
                  </a:lnTo>
                  <a:lnTo>
                    <a:pt x="1019" y="216"/>
                  </a:lnTo>
                  <a:lnTo>
                    <a:pt x="1019" y="221"/>
                  </a:lnTo>
                  <a:lnTo>
                    <a:pt x="1019" y="229"/>
                  </a:lnTo>
                  <a:lnTo>
                    <a:pt x="1019" y="230"/>
                  </a:lnTo>
                  <a:lnTo>
                    <a:pt x="1019" y="232"/>
                  </a:lnTo>
                  <a:lnTo>
                    <a:pt x="1020" y="233"/>
                  </a:lnTo>
                  <a:lnTo>
                    <a:pt x="1022" y="233"/>
                  </a:lnTo>
                  <a:lnTo>
                    <a:pt x="1023" y="233"/>
                  </a:lnTo>
                  <a:lnTo>
                    <a:pt x="1027" y="232"/>
                  </a:lnTo>
                  <a:lnTo>
                    <a:pt x="1036" y="231"/>
                  </a:lnTo>
                  <a:lnTo>
                    <a:pt x="1038" y="230"/>
                  </a:lnTo>
                  <a:lnTo>
                    <a:pt x="1041" y="230"/>
                  </a:lnTo>
                  <a:lnTo>
                    <a:pt x="1053" y="229"/>
                  </a:lnTo>
                  <a:lnTo>
                    <a:pt x="1061" y="228"/>
                  </a:lnTo>
                  <a:lnTo>
                    <a:pt x="1062" y="227"/>
                  </a:lnTo>
                  <a:lnTo>
                    <a:pt x="1064" y="227"/>
                  </a:lnTo>
                  <a:lnTo>
                    <a:pt x="1072" y="226"/>
                  </a:lnTo>
                  <a:lnTo>
                    <a:pt x="1078" y="224"/>
                  </a:lnTo>
                  <a:lnTo>
                    <a:pt x="1079" y="223"/>
                  </a:lnTo>
                  <a:lnTo>
                    <a:pt x="1083" y="227"/>
                  </a:lnTo>
                  <a:lnTo>
                    <a:pt x="1085" y="228"/>
                  </a:lnTo>
                  <a:lnTo>
                    <a:pt x="1086" y="229"/>
                  </a:lnTo>
                  <a:lnTo>
                    <a:pt x="1091" y="233"/>
                  </a:lnTo>
                  <a:lnTo>
                    <a:pt x="1094" y="233"/>
                  </a:lnTo>
                  <a:lnTo>
                    <a:pt x="1096" y="236"/>
                  </a:lnTo>
                  <a:lnTo>
                    <a:pt x="1096" y="237"/>
                  </a:lnTo>
                  <a:lnTo>
                    <a:pt x="1097" y="238"/>
                  </a:lnTo>
                  <a:lnTo>
                    <a:pt x="1101" y="239"/>
                  </a:lnTo>
                  <a:lnTo>
                    <a:pt x="1106" y="239"/>
                  </a:lnTo>
                  <a:lnTo>
                    <a:pt x="1107" y="239"/>
                  </a:lnTo>
                  <a:lnTo>
                    <a:pt x="1111" y="238"/>
                  </a:lnTo>
                  <a:lnTo>
                    <a:pt x="1116" y="239"/>
                  </a:lnTo>
                  <a:lnTo>
                    <a:pt x="1118" y="239"/>
                  </a:lnTo>
                  <a:lnTo>
                    <a:pt x="1126" y="241"/>
                  </a:lnTo>
                  <a:lnTo>
                    <a:pt x="1132" y="244"/>
                  </a:lnTo>
                  <a:lnTo>
                    <a:pt x="1133" y="244"/>
                  </a:lnTo>
                  <a:lnTo>
                    <a:pt x="1134" y="244"/>
                  </a:lnTo>
                  <a:lnTo>
                    <a:pt x="1135" y="244"/>
                  </a:lnTo>
                  <a:lnTo>
                    <a:pt x="1136" y="244"/>
                  </a:lnTo>
                  <a:lnTo>
                    <a:pt x="1138" y="249"/>
                  </a:lnTo>
                  <a:lnTo>
                    <a:pt x="1139" y="251"/>
                  </a:lnTo>
                  <a:lnTo>
                    <a:pt x="1140" y="251"/>
                  </a:lnTo>
                  <a:lnTo>
                    <a:pt x="1140" y="252"/>
                  </a:lnTo>
                  <a:lnTo>
                    <a:pt x="1140" y="253"/>
                  </a:lnTo>
                  <a:lnTo>
                    <a:pt x="1140" y="258"/>
                  </a:lnTo>
                  <a:lnTo>
                    <a:pt x="1140" y="262"/>
                  </a:lnTo>
                  <a:lnTo>
                    <a:pt x="1140" y="263"/>
                  </a:lnTo>
                  <a:lnTo>
                    <a:pt x="1140" y="266"/>
                  </a:lnTo>
                  <a:lnTo>
                    <a:pt x="1141" y="276"/>
                  </a:lnTo>
                  <a:lnTo>
                    <a:pt x="1143" y="285"/>
                  </a:lnTo>
                  <a:lnTo>
                    <a:pt x="1144" y="285"/>
                  </a:lnTo>
                  <a:lnTo>
                    <a:pt x="1144" y="286"/>
                  </a:lnTo>
                  <a:lnTo>
                    <a:pt x="1144" y="289"/>
                  </a:lnTo>
                  <a:lnTo>
                    <a:pt x="1145" y="301"/>
                  </a:lnTo>
                  <a:lnTo>
                    <a:pt x="1146" y="309"/>
                  </a:lnTo>
                  <a:lnTo>
                    <a:pt x="1147" y="309"/>
                  </a:lnTo>
                  <a:lnTo>
                    <a:pt x="1148" y="311"/>
                  </a:lnTo>
                  <a:lnTo>
                    <a:pt x="1150" y="315"/>
                  </a:lnTo>
                  <a:lnTo>
                    <a:pt x="1151" y="315"/>
                  </a:lnTo>
                  <a:lnTo>
                    <a:pt x="1155" y="317"/>
                  </a:lnTo>
                  <a:lnTo>
                    <a:pt x="1158" y="317"/>
                  </a:lnTo>
                  <a:lnTo>
                    <a:pt x="1161" y="317"/>
                  </a:lnTo>
                  <a:lnTo>
                    <a:pt x="1164" y="317"/>
                  </a:lnTo>
                  <a:lnTo>
                    <a:pt x="1165" y="317"/>
                  </a:lnTo>
                  <a:lnTo>
                    <a:pt x="1169" y="319"/>
                  </a:lnTo>
                  <a:lnTo>
                    <a:pt x="1171" y="320"/>
                  </a:lnTo>
                  <a:lnTo>
                    <a:pt x="1173" y="322"/>
                  </a:lnTo>
                  <a:lnTo>
                    <a:pt x="1174" y="323"/>
                  </a:lnTo>
                  <a:lnTo>
                    <a:pt x="1175" y="325"/>
                  </a:lnTo>
                  <a:lnTo>
                    <a:pt x="1176" y="326"/>
                  </a:lnTo>
                  <a:lnTo>
                    <a:pt x="1176" y="327"/>
                  </a:lnTo>
                  <a:lnTo>
                    <a:pt x="1176" y="328"/>
                  </a:lnTo>
                  <a:lnTo>
                    <a:pt x="1176" y="329"/>
                  </a:lnTo>
                  <a:lnTo>
                    <a:pt x="1177" y="333"/>
                  </a:lnTo>
                  <a:lnTo>
                    <a:pt x="1180" y="339"/>
                  </a:lnTo>
                  <a:lnTo>
                    <a:pt x="1180" y="340"/>
                  </a:lnTo>
                  <a:lnTo>
                    <a:pt x="1180" y="341"/>
                  </a:lnTo>
                  <a:lnTo>
                    <a:pt x="1180" y="342"/>
                  </a:lnTo>
                  <a:lnTo>
                    <a:pt x="1181" y="347"/>
                  </a:lnTo>
                  <a:lnTo>
                    <a:pt x="1183" y="352"/>
                  </a:lnTo>
                  <a:lnTo>
                    <a:pt x="1183" y="353"/>
                  </a:lnTo>
                  <a:lnTo>
                    <a:pt x="1183" y="354"/>
                  </a:lnTo>
                  <a:lnTo>
                    <a:pt x="1183" y="360"/>
                  </a:lnTo>
                  <a:lnTo>
                    <a:pt x="1183" y="364"/>
                  </a:lnTo>
                  <a:lnTo>
                    <a:pt x="1182" y="365"/>
                  </a:lnTo>
                  <a:lnTo>
                    <a:pt x="1182" y="367"/>
                  </a:lnTo>
                  <a:lnTo>
                    <a:pt x="1182" y="369"/>
                  </a:lnTo>
                  <a:lnTo>
                    <a:pt x="1182" y="374"/>
                  </a:lnTo>
                  <a:lnTo>
                    <a:pt x="1182" y="381"/>
                  </a:lnTo>
                  <a:lnTo>
                    <a:pt x="1182" y="382"/>
                  </a:lnTo>
                  <a:lnTo>
                    <a:pt x="1178" y="383"/>
                  </a:lnTo>
                  <a:lnTo>
                    <a:pt x="1175" y="383"/>
                  </a:lnTo>
                  <a:lnTo>
                    <a:pt x="1169" y="383"/>
                  </a:lnTo>
                  <a:lnTo>
                    <a:pt x="1164" y="383"/>
                  </a:lnTo>
                  <a:lnTo>
                    <a:pt x="1159" y="383"/>
                  </a:lnTo>
                  <a:lnTo>
                    <a:pt x="1152" y="383"/>
                  </a:lnTo>
                  <a:lnTo>
                    <a:pt x="1136" y="383"/>
                  </a:lnTo>
                  <a:lnTo>
                    <a:pt x="1121" y="383"/>
                  </a:lnTo>
                  <a:lnTo>
                    <a:pt x="1119" y="383"/>
                  </a:lnTo>
                  <a:lnTo>
                    <a:pt x="1117" y="383"/>
                  </a:lnTo>
                  <a:lnTo>
                    <a:pt x="1113" y="383"/>
                  </a:lnTo>
                  <a:lnTo>
                    <a:pt x="1099" y="383"/>
                  </a:lnTo>
                  <a:lnTo>
                    <a:pt x="1094" y="383"/>
                  </a:lnTo>
                  <a:lnTo>
                    <a:pt x="1091" y="383"/>
                  </a:lnTo>
                  <a:lnTo>
                    <a:pt x="1092" y="382"/>
                  </a:lnTo>
                  <a:lnTo>
                    <a:pt x="1085" y="383"/>
                  </a:lnTo>
                  <a:lnTo>
                    <a:pt x="1082" y="383"/>
                  </a:lnTo>
                  <a:lnTo>
                    <a:pt x="1081" y="384"/>
                  </a:lnTo>
                  <a:lnTo>
                    <a:pt x="1078" y="385"/>
                  </a:lnTo>
                  <a:lnTo>
                    <a:pt x="1076" y="387"/>
                  </a:lnTo>
                  <a:lnTo>
                    <a:pt x="1074" y="388"/>
                  </a:lnTo>
                  <a:lnTo>
                    <a:pt x="1073" y="389"/>
                  </a:lnTo>
                  <a:lnTo>
                    <a:pt x="1072" y="392"/>
                  </a:lnTo>
                  <a:lnTo>
                    <a:pt x="1072" y="393"/>
                  </a:lnTo>
                  <a:lnTo>
                    <a:pt x="1072" y="396"/>
                  </a:lnTo>
                  <a:lnTo>
                    <a:pt x="1072" y="399"/>
                  </a:lnTo>
                  <a:lnTo>
                    <a:pt x="1072" y="402"/>
                  </a:lnTo>
                  <a:lnTo>
                    <a:pt x="1073" y="404"/>
                  </a:lnTo>
                  <a:lnTo>
                    <a:pt x="1072" y="407"/>
                  </a:lnTo>
                  <a:lnTo>
                    <a:pt x="1072" y="414"/>
                  </a:lnTo>
                  <a:lnTo>
                    <a:pt x="1072" y="423"/>
                  </a:lnTo>
                  <a:lnTo>
                    <a:pt x="1073" y="423"/>
                  </a:lnTo>
                  <a:lnTo>
                    <a:pt x="1072" y="428"/>
                  </a:lnTo>
                  <a:lnTo>
                    <a:pt x="1072" y="442"/>
                  </a:lnTo>
                  <a:lnTo>
                    <a:pt x="1072" y="453"/>
                  </a:lnTo>
                  <a:lnTo>
                    <a:pt x="1072" y="454"/>
                  </a:lnTo>
                  <a:lnTo>
                    <a:pt x="1072" y="455"/>
                  </a:lnTo>
                  <a:lnTo>
                    <a:pt x="1072" y="459"/>
                  </a:lnTo>
                  <a:lnTo>
                    <a:pt x="1072" y="471"/>
                  </a:lnTo>
                  <a:lnTo>
                    <a:pt x="1072" y="484"/>
                  </a:lnTo>
                  <a:lnTo>
                    <a:pt x="1073" y="485"/>
                  </a:lnTo>
                  <a:lnTo>
                    <a:pt x="1073" y="486"/>
                  </a:lnTo>
                  <a:lnTo>
                    <a:pt x="1073" y="489"/>
                  </a:lnTo>
                  <a:lnTo>
                    <a:pt x="1074" y="496"/>
                  </a:lnTo>
                  <a:lnTo>
                    <a:pt x="1076" y="503"/>
                  </a:lnTo>
                  <a:lnTo>
                    <a:pt x="1077" y="503"/>
                  </a:lnTo>
                  <a:lnTo>
                    <a:pt x="1080" y="504"/>
                  </a:lnTo>
                  <a:lnTo>
                    <a:pt x="1090" y="504"/>
                  </a:lnTo>
                  <a:lnTo>
                    <a:pt x="1097" y="504"/>
                  </a:lnTo>
                  <a:lnTo>
                    <a:pt x="1098" y="504"/>
                  </a:lnTo>
                  <a:lnTo>
                    <a:pt x="1101" y="506"/>
                  </a:lnTo>
                  <a:lnTo>
                    <a:pt x="1103" y="506"/>
                  </a:lnTo>
                  <a:lnTo>
                    <a:pt x="1104" y="506"/>
                  </a:lnTo>
                  <a:lnTo>
                    <a:pt x="1103" y="508"/>
                  </a:lnTo>
                  <a:lnTo>
                    <a:pt x="1102" y="514"/>
                  </a:lnTo>
                  <a:lnTo>
                    <a:pt x="1101" y="518"/>
                  </a:lnTo>
                  <a:lnTo>
                    <a:pt x="1101" y="519"/>
                  </a:lnTo>
                  <a:lnTo>
                    <a:pt x="1101" y="522"/>
                  </a:lnTo>
                  <a:lnTo>
                    <a:pt x="1101" y="532"/>
                  </a:lnTo>
                  <a:lnTo>
                    <a:pt x="1101" y="539"/>
                  </a:lnTo>
                  <a:lnTo>
                    <a:pt x="1100" y="544"/>
                  </a:lnTo>
                  <a:lnTo>
                    <a:pt x="1099" y="557"/>
                  </a:lnTo>
                  <a:lnTo>
                    <a:pt x="1098" y="568"/>
                  </a:lnTo>
                  <a:lnTo>
                    <a:pt x="1096" y="574"/>
                  </a:lnTo>
                  <a:lnTo>
                    <a:pt x="1093" y="590"/>
                  </a:lnTo>
                  <a:lnTo>
                    <a:pt x="1091" y="603"/>
                  </a:lnTo>
                  <a:lnTo>
                    <a:pt x="1090" y="606"/>
                  </a:lnTo>
                  <a:lnTo>
                    <a:pt x="1089" y="612"/>
                  </a:lnTo>
                  <a:lnTo>
                    <a:pt x="1088" y="616"/>
                  </a:lnTo>
                  <a:lnTo>
                    <a:pt x="1088" y="618"/>
                  </a:lnTo>
                  <a:lnTo>
                    <a:pt x="1088" y="619"/>
                  </a:lnTo>
                  <a:lnTo>
                    <a:pt x="1088" y="624"/>
                  </a:lnTo>
                  <a:lnTo>
                    <a:pt x="1088" y="627"/>
                  </a:lnTo>
                  <a:lnTo>
                    <a:pt x="1088" y="628"/>
                  </a:lnTo>
                  <a:lnTo>
                    <a:pt x="1088" y="631"/>
                  </a:lnTo>
                  <a:lnTo>
                    <a:pt x="1088" y="643"/>
                  </a:lnTo>
                  <a:lnTo>
                    <a:pt x="1088" y="652"/>
                  </a:lnTo>
                  <a:lnTo>
                    <a:pt x="1086" y="660"/>
                  </a:lnTo>
                  <a:lnTo>
                    <a:pt x="1084" y="681"/>
                  </a:lnTo>
                  <a:lnTo>
                    <a:pt x="1083" y="698"/>
                  </a:lnTo>
                  <a:lnTo>
                    <a:pt x="1083" y="699"/>
                  </a:lnTo>
                  <a:lnTo>
                    <a:pt x="1083" y="707"/>
                  </a:lnTo>
                  <a:lnTo>
                    <a:pt x="1083" y="730"/>
                  </a:lnTo>
                  <a:lnTo>
                    <a:pt x="1083" y="748"/>
                  </a:lnTo>
                  <a:lnTo>
                    <a:pt x="1083" y="749"/>
                  </a:lnTo>
                  <a:lnTo>
                    <a:pt x="1083" y="751"/>
                  </a:lnTo>
                  <a:lnTo>
                    <a:pt x="1083" y="757"/>
                  </a:lnTo>
                  <a:lnTo>
                    <a:pt x="1083" y="762"/>
                  </a:lnTo>
                  <a:lnTo>
                    <a:pt x="1082" y="762"/>
                  </a:lnTo>
                  <a:lnTo>
                    <a:pt x="1081" y="762"/>
                  </a:lnTo>
                  <a:lnTo>
                    <a:pt x="1076" y="762"/>
                  </a:lnTo>
                  <a:lnTo>
                    <a:pt x="1073" y="762"/>
                  </a:lnTo>
                  <a:lnTo>
                    <a:pt x="1072" y="762"/>
                  </a:lnTo>
                  <a:lnTo>
                    <a:pt x="1069" y="762"/>
                  </a:lnTo>
                  <a:lnTo>
                    <a:pt x="1059" y="762"/>
                  </a:lnTo>
                  <a:lnTo>
                    <a:pt x="1052" y="762"/>
                  </a:lnTo>
                  <a:lnTo>
                    <a:pt x="1051" y="762"/>
                  </a:lnTo>
                  <a:lnTo>
                    <a:pt x="1044" y="762"/>
                  </a:lnTo>
                  <a:lnTo>
                    <a:pt x="1025" y="762"/>
                  </a:lnTo>
                  <a:lnTo>
                    <a:pt x="1009" y="762"/>
                  </a:lnTo>
                  <a:lnTo>
                    <a:pt x="1008" y="762"/>
                  </a:lnTo>
                  <a:lnTo>
                    <a:pt x="1003" y="762"/>
                  </a:lnTo>
                  <a:lnTo>
                    <a:pt x="985" y="762"/>
                  </a:lnTo>
                  <a:lnTo>
                    <a:pt x="971" y="762"/>
                  </a:lnTo>
                  <a:lnTo>
                    <a:pt x="970" y="762"/>
                  </a:lnTo>
                  <a:lnTo>
                    <a:pt x="969" y="762"/>
                  </a:lnTo>
                  <a:lnTo>
                    <a:pt x="964" y="762"/>
                  </a:lnTo>
                  <a:lnTo>
                    <a:pt x="961" y="762"/>
                  </a:lnTo>
                  <a:lnTo>
                    <a:pt x="961" y="763"/>
                  </a:lnTo>
                  <a:lnTo>
                    <a:pt x="961" y="764"/>
                  </a:lnTo>
                  <a:lnTo>
                    <a:pt x="961" y="767"/>
                  </a:lnTo>
                  <a:lnTo>
                    <a:pt x="961" y="769"/>
                  </a:lnTo>
                  <a:lnTo>
                    <a:pt x="961" y="770"/>
                  </a:lnTo>
                  <a:lnTo>
                    <a:pt x="961" y="771"/>
                  </a:lnTo>
                  <a:lnTo>
                    <a:pt x="961" y="776"/>
                  </a:lnTo>
                  <a:lnTo>
                    <a:pt x="961" y="780"/>
                  </a:lnTo>
                  <a:lnTo>
                    <a:pt x="961" y="781"/>
                  </a:lnTo>
                  <a:lnTo>
                    <a:pt x="961" y="782"/>
                  </a:lnTo>
                  <a:lnTo>
                    <a:pt x="961" y="787"/>
                  </a:lnTo>
                  <a:lnTo>
                    <a:pt x="961" y="790"/>
                  </a:lnTo>
                  <a:lnTo>
                    <a:pt x="961" y="791"/>
                  </a:lnTo>
                  <a:lnTo>
                    <a:pt x="961" y="792"/>
                  </a:lnTo>
                  <a:lnTo>
                    <a:pt x="961" y="793"/>
                  </a:lnTo>
                  <a:lnTo>
                    <a:pt x="960" y="793"/>
                  </a:lnTo>
                  <a:lnTo>
                    <a:pt x="958" y="793"/>
                  </a:lnTo>
                  <a:lnTo>
                    <a:pt x="951" y="793"/>
                  </a:lnTo>
                  <a:lnTo>
                    <a:pt x="946" y="793"/>
                  </a:lnTo>
                  <a:lnTo>
                    <a:pt x="942" y="794"/>
                  </a:lnTo>
                  <a:lnTo>
                    <a:pt x="930" y="796"/>
                  </a:lnTo>
                  <a:lnTo>
                    <a:pt x="922" y="797"/>
                  </a:lnTo>
                  <a:lnTo>
                    <a:pt x="916" y="798"/>
                  </a:lnTo>
                  <a:lnTo>
                    <a:pt x="901" y="800"/>
                  </a:lnTo>
                  <a:lnTo>
                    <a:pt x="890" y="801"/>
                  </a:lnTo>
                  <a:lnTo>
                    <a:pt x="884" y="802"/>
                  </a:lnTo>
                  <a:lnTo>
                    <a:pt x="864" y="805"/>
                  </a:lnTo>
                  <a:lnTo>
                    <a:pt x="851" y="807"/>
                  </a:lnTo>
                  <a:lnTo>
                    <a:pt x="850" y="807"/>
                  </a:lnTo>
                  <a:lnTo>
                    <a:pt x="849" y="807"/>
                  </a:lnTo>
                  <a:lnTo>
                    <a:pt x="843" y="807"/>
                  </a:lnTo>
                  <a:lnTo>
                    <a:pt x="840" y="807"/>
                  </a:lnTo>
                  <a:lnTo>
                    <a:pt x="840" y="808"/>
                  </a:lnTo>
                  <a:lnTo>
                    <a:pt x="840" y="810"/>
                  </a:lnTo>
                  <a:lnTo>
                    <a:pt x="840" y="811"/>
                  </a:lnTo>
                  <a:lnTo>
                    <a:pt x="839" y="812"/>
                  </a:lnTo>
                  <a:lnTo>
                    <a:pt x="838" y="814"/>
                  </a:lnTo>
                  <a:lnTo>
                    <a:pt x="837" y="815"/>
                  </a:lnTo>
                  <a:lnTo>
                    <a:pt x="836" y="815"/>
                  </a:lnTo>
                  <a:lnTo>
                    <a:pt x="835" y="815"/>
                  </a:lnTo>
                  <a:lnTo>
                    <a:pt x="834" y="815"/>
                  </a:lnTo>
                  <a:lnTo>
                    <a:pt x="834" y="816"/>
                  </a:lnTo>
                  <a:lnTo>
                    <a:pt x="834" y="819"/>
                  </a:lnTo>
                  <a:lnTo>
                    <a:pt x="834" y="828"/>
                  </a:lnTo>
                  <a:lnTo>
                    <a:pt x="834" y="836"/>
                  </a:lnTo>
                  <a:lnTo>
                    <a:pt x="834" y="837"/>
                  </a:lnTo>
                  <a:lnTo>
                    <a:pt x="834" y="841"/>
                  </a:lnTo>
                  <a:lnTo>
                    <a:pt x="834" y="856"/>
                  </a:lnTo>
                  <a:lnTo>
                    <a:pt x="834" y="868"/>
                  </a:lnTo>
                  <a:lnTo>
                    <a:pt x="834" y="869"/>
                  </a:lnTo>
                  <a:lnTo>
                    <a:pt x="834" y="874"/>
                  </a:lnTo>
                  <a:lnTo>
                    <a:pt x="834" y="893"/>
                  </a:lnTo>
                  <a:lnTo>
                    <a:pt x="834" y="907"/>
                  </a:lnTo>
                  <a:lnTo>
                    <a:pt x="834" y="908"/>
                  </a:lnTo>
                  <a:lnTo>
                    <a:pt x="834" y="913"/>
                  </a:lnTo>
                  <a:lnTo>
                    <a:pt x="835" y="931"/>
                  </a:lnTo>
                  <a:lnTo>
                    <a:pt x="836" y="945"/>
                  </a:lnTo>
                  <a:lnTo>
                    <a:pt x="837" y="945"/>
                  </a:lnTo>
                  <a:lnTo>
                    <a:pt x="837" y="946"/>
                  </a:lnTo>
                  <a:lnTo>
                    <a:pt x="837" y="948"/>
                  </a:lnTo>
                  <a:lnTo>
                    <a:pt x="838" y="954"/>
                  </a:lnTo>
                  <a:lnTo>
                    <a:pt x="839" y="960"/>
                  </a:lnTo>
                  <a:lnTo>
                    <a:pt x="840" y="960"/>
                  </a:lnTo>
                  <a:lnTo>
                    <a:pt x="839" y="960"/>
                  </a:lnTo>
                  <a:lnTo>
                    <a:pt x="838" y="960"/>
                  </a:lnTo>
                  <a:lnTo>
                    <a:pt x="833" y="958"/>
                  </a:lnTo>
                  <a:lnTo>
                    <a:pt x="830" y="957"/>
                  </a:lnTo>
                  <a:lnTo>
                    <a:pt x="830" y="956"/>
                  </a:lnTo>
                  <a:lnTo>
                    <a:pt x="829" y="956"/>
                  </a:lnTo>
                  <a:lnTo>
                    <a:pt x="826" y="956"/>
                  </a:lnTo>
                  <a:lnTo>
                    <a:pt x="820" y="956"/>
                  </a:lnTo>
                  <a:lnTo>
                    <a:pt x="816" y="956"/>
                  </a:lnTo>
                  <a:lnTo>
                    <a:pt x="815" y="956"/>
                  </a:lnTo>
                  <a:lnTo>
                    <a:pt x="813" y="956"/>
                  </a:lnTo>
                  <a:lnTo>
                    <a:pt x="804" y="954"/>
                  </a:lnTo>
                  <a:lnTo>
                    <a:pt x="798" y="953"/>
                  </a:lnTo>
                  <a:lnTo>
                    <a:pt x="798" y="952"/>
                  </a:lnTo>
                  <a:lnTo>
                    <a:pt x="794" y="951"/>
                  </a:lnTo>
                  <a:lnTo>
                    <a:pt x="792" y="950"/>
                  </a:lnTo>
                  <a:lnTo>
                    <a:pt x="792" y="949"/>
                  </a:lnTo>
                  <a:lnTo>
                    <a:pt x="792" y="948"/>
                  </a:lnTo>
                  <a:lnTo>
                    <a:pt x="792" y="945"/>
                  </a:lnTo>
                  <a:lnTo>
                    <a:pt x="792" y="943"/>
                  </a:lnTo>
                  <a:lnTo>
                    <a:pt x="792" y="942"/>
                  </a:lnTo>
                  <a:lnTo>
                    <a:pt x="790" y="941"/>
                  </a:lnTo>
                  <a:lnTo>
                    <a:pt x="788" y="938"/>
                  </a:lnTo>
                  <a:lnTo>
                    <a:pt x="787" y="935"/>
                  </a:lnTo>
                  <a:lnTo>
                    <a:pt x="787" y="934"/>
                  </a:lnTo>
                  <a:lnTo>
                    <a:pt x="785" y="931"/>
                  </a:lnTo>
                  <a:lnTo>
                    <a:pt x="784" y="929"/>
                  </a:lnTo>
                  <a:lnTo>
                    <a:pt x="784" y="928"/>
                  </a:lnTo>
                  <a:lnTo>
                    <a:pt x="784" y="926"/>
                  </a:lnTo>
                  <a:lnTo>
                    <a:pt x="784" y="925"/>
                  </a:lnTo>
                  <a:lnTo>
                    <a:pt x="784" y="924"/>
                  </a:lnTo>
                  <a:lnTo>
                    <a:pt x="783" y="925"/>
                  </a:lnTo>
                  <a:lnTo>
                    <a:pt x="779" y="927"/>
                  </a:lnTo>
                  <a:lnTo>
                    <a:pt x="777" y="928"/>
                  </a:lnTo>
                  <a:lnTo>
                    <a:pt x="776" y="928"/>
                  </a:lnTo>
                  <a:lnTo>
                    <a:pt x="775" y="928"/>
                  </a:lnTo>
                  <a:lnTo>
                    <a:pt x="769" y="928"/>
                  </a:lnTo>
                  <a:lnTo>
                    <a:pt x="766" y="928"/>
                  </a:lnTo>
                  <a:lnTo>
                    <a:pt x="763" y="929"/>
                  </a:lnTo>
                  <a:lnTo>
                    <a:pt x="757" y="930"/>
                  </a:lnTo>
                  <a:lnTo>
                    <a:pt x="752" y="931"/>
                  </a:lnTo>
                  <a:lnTo>
                    <a:pt x="751" y="932"/>
                  </a:lnTo>
                  <a:lnTo>
                    <a:pt x="747" y="933"/>
                  </a:lnTo>
                  <a:lnTo>
                    <a:pt x="745" y="934"/>
                  </a:lnTo>
                  <a:lnTo>
                    <a:pt x="745" y="935"/>
                  </a:lnTo>
                  <a:lnTo>
                    <a:pt x="745" y="938"/>
                  </a:lnTo>
                  <a:lnTo>
                    <a:pt x="745" y="939"/>
                  </a:lnTo>
                  <a:lnTo>
                    <a:pt x="745" y="940"/>
                  </a:lnTo>
                  <a:lnTo>
                    <a:pt x="745" y="941"/>
                  </a:lnTo>
                  <a:lnTo>
                    <a:pt x="745" y="942"/>
                  </a:lnTo>
                  <a:lnTo>
                    <a:pt x="744" y="943"/>
                  </a:lnTo>
                  <a:lnTo>
                    <a:pt x="743" y="947"/>
                  </a:lnTo>
                  <a:lnTo>
                    <a:pt x="742" y="949"/>
                  </a:lnTo>
                  <a:lnTo>
                    <a:pt x="742" y="950"/>
                  </a:lnTo>
                  <a:lnTo>
                    <a:pt x="742" y="953"/>
                  </a:lnTo>
                  <a:lnTo>
                    <a:pt x="742" y="956"/>
                  </a:lnTo>
                  <a:lnTo>
                    <a:pt x="742" y="957"/>
                  </a:lnTo>
                  <a:lnTo>
                    <a:pt x="742" y="959"/>
                  </a:lnTo>
                  <a:lnTo>
                    <a:pt x="742" y="960"/>
                  </a:lnTo>
                  <a:lnTo>
                    <a:pt x="741" y="960"/>
                  </a:lnTo>
                  <a:lnTo>
                    <a:pt x="740" y="960"/>
                  </a:lnTo>
                  <a:lnTo>
                    <a:pt x="739" y="960"/>
                  </a:lnTo>
                  <a:lnTo>
                    <a:pt x="738" y="960"/>
                  </a:lnTo>
                  <a:lnTo>
                    <a:pt x="735" y="960"/>
                  </a:lnTo>
                  <a:lnTo>
                    <a:pt x="734" y="960"/>
                  </a:lnTo>
                  <a:lnTo>
                    <a:pt x="733" y="960"/>
                  </a:lnTo>
                  <a:lnTo>
                    <a:pt x="730" y="960"/>
                  </a:lnTo>
                  <a:lnTo>
                    <a:pt x="728" y="960"/>
                  </a:lnTo>
                  <a:lnTo>
                    <a:pt x="727" y="960"/>
                  </a:lnTo>
                  <a:lnTo>
                    <a:pt x="726" y="960"/>
                  </a:lnTo>
                  <a:lnTo>
                    <a:pt x="723" y="960"/>
                  </a:lnTo>
                  <a:lnTo>
                    <a:pt x="721" y="960"/>
                  </a:lnTo>
                  <a:lnTo>
                    <a:pt x="720" y="961"/>
                  </a:lnTo>
                  <a:lnTo>
                    <a:pt x="719" y="964"/>
                  </a:lnTo>
                  <a:lnTo>
                    <a:pt x="718" y="966"/>
                  </a:lnTo>
                  <a:lnTo>
                    <a:pt x="716" y="968"/>
                  </a:lnTo>
                  <a:lnTo>
                    <a:pt x="714" y="974"/>
                  </a:lnTo>
                  <a:lnTo>
                    <a:pt x="713" y="977"/>
                  </a:lnTo>
                  <a:lnTo>
                    <a:pt x="713" y="978"/>
                  </a:lnTo>
                  <a:lnTo>
                    <a:pt x="713" y="980"/>
                  </a:lnTo>
                  <a:lnTo>
                    <a:pt x="713" y="986"/>
                  </a:lnTo>
                  <a:lnTo>
                    <a:pt x="713" y="992"/>
                  </a:lnTo>
                  <a:lnTo>
                    <a:pt x="712" y="993"/>
                  </a:lnTo>
                  <a:lnTo>
                    <a:pt x="711" y="994"/>
                  </a:lnTo>
                  <a:lnTo>
                    <a:pt x="710" y="995"/>
                  </a:lnTo>
                  <a:lnTo>
                    <a:pt x="709" y="996"/>
                  </a:lnTo>
                  <a:lnTo>
                    <a:pt x="708" y="997"/>
                  </a:lnTo>
                  <a:lnTo>
                    <a:pt x="707" y="998"/>
                  </a:lnTo>
                  <a:lnTo>
                    <a:pt x="706" y="999"/>
                  </a:lnTo>
                  <a:lnTo>
                    <a:pt x="705" y="1000"/>
                  </a:lnTo>
                  <a:lnTo>
                    <a:pt x="702" y="1005"/>
                  </a:lnTo>
                  <a:lnTo>
                    <a:pt x="700" y="1008"/>
                  </a:lnTo>
                  <a:lnTo>
                    <a:pt x="698" y="1010"/>
                  </a:lnTo>
                  <a:lnTo>
                    <a:pt x="697" y="1012"/>
                  </a:lnTo>
                  <a:lnTo>
                    <a:pt x="692" y="1020"/>
                  </a:lnTo>
                  <a:lnTo>
                    <a:pt x="689" y="1027"/>
                  </a:lnTo>
                  <a:lnTo>
                    <a:pt x="688" y="1028"/>
                  </a:lnTo>
                  <a:lnTo>
                    <a:pt x="687" y="1029"/>
                  </a:lnTo>
                  <a:lnTo>
                    <a:pt x="686" y="1030"/>
                  </a:lnTo>
                  <a:lnTo>
                    <a:pt x="685" y="1030"/>
                  </a:lnTo>
                  <a:lnTo>
                    <a:pt x="684" y="1030"/>
                  </a:lnTo>
                  <a:lnTo>
                    <a:pt x="678" y="1030"/>
                  </a:lnTo>
                  <a:lnTo>
                    <a:pt x="675" y="1030"/>
                  </a:lnTo>
                  <a:lnTo>
                    <a:pt x="674" y="1030"/>
                  </a:lnTo>
                  <a:lnTo>
                    <a:pt x="672" y="1030"/>
                  </a:lnTo>
                  <a:lnTo>
                    <a:pt x="664" y="1030"/>
                  </a:lnTo>
                  <a:lnTo>
                    <a:pt x="657" y="1030"/>
                  </a:lnTo>
                  <a:lnTo>
                    <a:pt x="656" y="1030"/>
                  </a:lnTo>
                  <a:lnTo>
                    <a:pt x="651" y="1030"/>
                  </a:lnTo>
                  <a:lnTo>
                    <a:pt x="635" y="1030"/>
                  </a:lnTo>
                  <a:lnTo>
                    <a:pt x="622" y="1030"/>
                  </a:lnTo>
                  <a:lnTo>
                    <a:pt x="621" y="1030"/>
                  </a:lnTo>
                  <a:lnTo>
                    <a:pt x="616" y="1030"/>
                  </a:lnTo>
                  <a:lnTo>
                    <a:pt x="597" y="1030"/>
                  </a:lnTo>
                  <a:lnTo>
                    <a:pt x="583" y="1030"/>
                  </a:lnTo>
                  <a:lnTo>
                    <a:pt x="582" y="1030"/>
                  </a:lnTo>
                  <a:lnTo>
                    <a:pt x="581" y="1030"/>
                  </a:lnTo>
                  <a:lnTo>
                    <a:pt x="578" y="1030"/>
                  </a:lnTo>
                  <a:lnTo>
                    <a:pt x="576" y="1030"/>
                  </a:lnTo>
                  <a:lnTo>
                    <a:pt x="575" y="1031"/>
                  </a:lnTo>
                  <a:lnTo>
                    <a:pt x="574" y="1033"/>
                  </a:lnTo>
                  <a:lnTo>
                    <a:pt x="573" y="1034"/>
                  </a:lnTo>
                  <a:lnTo>
                    <a:pt x="572" y="1035"/>
                  </a:lnTo>
                  <a:lnTo>
                    <a:pt x="571" y="1036"/>
                  </a:lnTo>
                  <a:lnTo>
                    <a:pt x="569" y="1037"/>
                  </a:lnTo>
                  <a:lnTo>
                    <a:pt x="568" y="1038"/>
                  </a:lnTo>
                  <a:lnTo>
                    <a:pt x="566" y="1039"/>
                  </a:lnTo>
                  <a:lnTo>
                    <a:pt x="565" y="1040"/>
                  </a:lnTo>
                  <a:lnTo>
                    <a:pt x="564" y="1040"/>
                  </a:lnTo>
                  <a:lnTo>
                    <a:pt x="563" y="1040"/>
                  </a:lnTo>
                  <a:lnTo>
                    <a:pt x="562" y="1040"/>
                  </a:lnTo>
                  <a:lnTo>
                    <a:pt x="561" y="1040"/>
                  </a:lnTo>
                  <a:lnTo>
                    <a:pt x="560" y="1040"/>
                  </a:lnTo>
                  <a:lnTo>
                    <a:pt x="557" y="1040"/>
                  </a:lnTo>
                  <a:lnTo>
                    <a:pt x="555" y="1040"/>
                  </a:lnTo>
                  <a:lnTo>
                    <a:pt x="554" y="1040"/>
                  </a:lnTo>
                  <a:lnTo>
                    <a:pt x="550" y="1040"/>
                  </a:lnTo>
                  <a:lnTo>
                    <a:pt x="548" y="1040"/>
                  </a:lnTo>
                  <a:lnTo>
                    <a:pt x="547" y="1040"/>
                  </a:lnTo>
                  <a:lnTo>
                    <a:pt x="545" y="1040"/>
                  </a:lnTo>
                  <a:lnTo>
                    <a:pt x="539" y="1040"/>
                  </a:lnTo>
                  <a:lnTo>
                    <a:pt x="534" y="1040"/>
                  </a:lnTo>
                  <a:lnTo>
                    <a:pt x="532" y="1040"/>
                  </a:lnTo>
                  <a:lnTo>
                    <a:pt x="531" y="1040"/>
                  </a:lnTo>
                  <a:lnTo>
                    <a:pt x="530" y="1040"/>
                  </a:lnTo>
                  <a:lnTo>
                    <a:pt x="528" y="1039"/>
                  </a:lnTo>
                  <a:lnTo>
                    <a:pt x="527" y="1038"/>
                  </a:lnTo>
                  <a:lnTo>
                    <a:pt x="527" y="1037"/>
                  </a:lnTo>
                  <a:lnTo>
                    <a:pt x="526" y="1036"/>
                  </a:lnTo>
                  <a:lnTo>
                    <a:pt x="524" y="1033"/>
                  </a:lnTo>
                  <a:lnTo>
                    <a:pt x="523" y="1031"/>
                  </a:lnTo>
                  <a:lnTo>
                    <a:pt x="523" y="1030"/>
                  </a:lnTo>
                  <a:lnTo>
                    <a:pt x="523" y="1028"/>
                  </a:lnTo>
                  <a:lnTo>
                    <a:pt x="523" y="1021"/>
                  </a:lnTo>
                  <a:lnTo>
                    <a:pt x="523" y="1017"/>
                  </a:lnTo>
                  <a:lnTo>
                    <a:pt x="523" y="1016"/>
                  </a:lnTo>
                  <a:lnTo>
                    <a:pt x="522" y="1013"/>
                  </a:lnTo>
                  <a:lnTo>
                    <a:pt x="519" y="1001"/>
                  </a:lnTo>
                  <a:lnTo>
                    <a:pt x="517" y="993"/>
                  </a:lnTo>
                  <a:lnTo>
                    <a:pt x="517" y="992"/>
                  </a:lnTo>
                  <a:lnTo>
                    <a:pt x="516" y="988"/>
                  </a:lnTo>
                  <a:lnTo>
                    <a:pt x="513" y="977"/>
                  </a:lnTo>
                  <a:lnTo>
                    <a:pt x="512" y="967"/>
                  </a:lnTo>
                  <a:lnTo>
                    <a:pt x="512" y="966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pl-PL" dirty="0"/>
            </a:p>
          </p:txBody>
        </p:sp>
        <p:sp>
          <p:nvSpPr>
            <p:cNvPr id="58" name="Freeform 159" descr="10%">
              <a:extLst>
                <a:ext uri="{FF2B5EF4-FFF2-40B4-BE49-F238E27FC236}">
                  <a16:creationId xmlns:a16="http://schemas.microsoft.com/office/drawing/2014/main" id="{73F7AFE5-66B9-BB44-570D-CA23E70061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8" y="2567"/>
              <a:ext cx="702" cy="684"/>
            </a:xfrm>
            <a:custGeom>
              <a:avLst/>
              <a:gdLst>
                <a:gd name="T0" fmla="*/ 14 w 1202"/>
                <a:gd name="T1" fmla="*/ 24 h 1184"/>
                <a:gd name="T2" fmla="*/ 13 w 1202"/>
                <a:gd name="T3" fmla="*/ 23 h 1184"/>
                <a:gd name="T4" fmla="*/ 12 w 1202"/>
                <a:gd name="T5" fmla="*/ 23 h 1184"/>
                <a:gd name="T6" fmla="*/ 11 w 1202"/>
                <a:gd name="T7" fmla="*/ 21 h 1184"/>
                <a:gd name="T8" fmla="*/ 11 w 1202"/>
                <a:gd name="T9" fmla="*/ 21 h 1184"/>
                <a:gd name="T10" fmla="*/ 11 w 1202"/>
                <a:gd name="T11" fmla="*/ 20 h 1184"/>
                <a:gd name="T12" fmla="*/ 9 w 1202"/>
                <a:gd name="T13" fmla="*/ 20 h 1184"/>
                <a:gd name="T14" fmla="*/ 8 w 1202"/>
                <a:gd name="T15" fmla="*/ 20 h 1184"/>
                <a:gd name="T16" fmla="*/ 4 w 1202"/>
                <a:gd name="T17" fmla="*/ 19 h 1184"/>
                <a:gd name="T18" fmla="*/ 1 w 1202"/>
                <a:gd name="T19" fmla="*/ 20 h 1184"/>
                <a:gd name="T20" fmla="*/ 1 w 1202"/>
                <a:gd name="T21" fmla="*/ 17 h 1184"/>
                <a:gd name="T22" fmla="*/ 2 w 1202"/>
                <a:gd name="T23" fmla="*/ 16 h 1184"/>
                <a:gd name="T24" fmla="*/ 2 w 1202"/>
                <a:gd name="T25" fmla="*/ 14 h 1184"/>
                <a:gd name="T26" fmla="*/ 1 w 1202"/>
                <a:gd name="T27" fmla="*/ 14 h 1184"/>
                <a:gd name="T28" fmla="*/ 1 w 1202"/>
                <a:gd name="T29" fmla="*/ 13 h 1184"/>
                <a:gd name="T30" fmla="*/ 1 w 1202"/>
                <a:gd name="T31" fmla="*/ 5 h 1184"/>
                <a:gd name="T32" fmla="*/ 3 w 1202"/>
                <a:gd name="T33" fmla="*/ 5 h 1184"/>
                <a:gd name="T34" fmla="*/ 5 w 1202"/>
                <a:gd name="T35" fmla="*/ 5 h 1184"/>
                <a:gd name="T36" fmla="*/ 5 w 1202"/>
                <a:gd name="T37" fmla="*/ 3 h 1184"/>
                <a:gd name="T38" fmla="*/ 6 w 1202"/>
                <a:gd name="T39" fmla="*/ 3 h 1184"/>
                <a:gd name="T40" fmla="*/ 8 w 1202"/>
                <a:gd name="T41" fmla="*/ 3 h 1184"/>
                <a:gd name="T42" fmla="*/ 8 w 1202"/>
                <a:gd name="T43" fmla="*/ 2 h 1184"/>
                <a:gd name="T44" fmla="*/ 9 w 1202"/>
                <a:gd name="T45" fmla="*/ 1 h 1184"/>
                <a:gd name="T46" fmla="*/ 10 w 1202"/>
                <a:gd name="T47" fmla="*/ 1 h 1184"/>
                <a:gd name="T48" fmla="*/ 11 w 1202"/>
                <a:gd name="T49" fmla="*/ 1 h 1184"/>
                <a:gd name="T50" fmla="*/ 12 w 1202"/>
                <a:gd name="T51" fmla="*/ 1 h 1184"/>
                <a:gd name="T52" fmla="*/ 13 w 1202"/>
                <a:gd name="T53" fmla="*/ 0 h 1184"/>
                <a:gd name="T54" fmla="*/ 15 w 1202"/>
                <a:gd name="T55" fmla="*/ 1 h 1184"/>
                <a:gd name="T56" fmla="*/ 15 w 1202"/>
                <a:gd name="T57" fmla="*/ 3 h 1184"/>
                <a:gd name="T58" fmla="*/ 18 w 1202"/>
                <a:gd name="T59" fmla="*/ 3 h 1184"/>
                <a:gd name="T60" fmla="*/ 19 w 1202"/>
                <a:gd name="T61" fmla="*/ 3 h 1184"/>
                <a:gd name="T62" fmla="*/ 19 w 1202"/>
                <a:gd name="T63" fmla="*/ 5 h 1184"/>
                <a:gd name="T64" fmla="*/ 18 w 1202"/>
                <a:gd name="T65" fmla="*/ 5 h 1184"/>
                <a:gd name="T66" fmla="*/ 18 w 1202"/>
                <a:gd name="T67" fmla="*/ 5 h 1184"/>
                <a:gd name="T68" fmla="*/ 19 w 1202"/>
                <a:gd name="T69" fmla="*/ 6 h 1184"/>
                <a:gd name="T70" fmla="*/ 22 w 1202"/>
                <a:gd name="T71" fmla="*/ 6 h 1184"/>
                <a:gd name="T72" fmla="*/ 23 w 1202"/>
                <a:gd name="T73" fmla="*/ 6 h 1184"/>
                <a:gd name="T74" fmla="*/ 24 w 1202"/>
                <a:gd name="T75" fmla="*/ 5 h 1184"/>
                <a:gd name="T76" fmla="*/ 25 w 1202"/>
                <a:gd name="T77" fmla="*/ 5 h 1184"/>
                <a:gd name="T78" fmla="*/ 27 w 1202"/>
                <a:gd name="T79" fmla="*/ 5 h 1184"/>
                <a:gd name="T80" fmla="*/ 27 w 1202"/>
                <a:gd name="T81" fmla="*/ 5 h 1184"/>
                <a:gd name="T82" fmla="*/ 28 w 1202"/>
                <a:gd name="T83" fmla="*/ 6 h 1184"/>
                <a:gd name="T84" fmla="*/ 27 w 1202"/>
                <a:gd name="T85" fmla="*/ 7 h 1184"/>
                <a:gd name="T86" fmla="*/ 27 w 1202"/>
                <a:gd name="T87" fmla="*/ 7 h 1184"/>
                <a:gd name="T88" fmla="*/ 26 w 1202"/>
                <a:gd name="T89" fmla="*/ 8 h 1184"/>
                <a:gd name="T90" fmla="*/ 25 w 1202"/>
                <a:gd name="T91" fmla="*/ 9 h 1184"/>
                <a:gd name="T92" fmla="*/ 23 w 1202"/>
                <a:gd name="T93" fmla="*/ 10 h 1184"/>
                <a:gd name="T94" fmla="*/ 23 w 1202"/>
                <a:gd name="T95" fmla="*/ 12 h 1184"/>
                <a:gd name="T96" fmla="*/ 22 w 1202"/>
                <a:gd name="T97" fmla="*/ 12 h 1184"/>
                <a:gd name="T98" fmla="*/ 21 w 1202"/>
                <a:gd name="T99" fmla="*/ 14 h 1184"/>
                <a:gd name="T100" fmla="*/ 20 w 1202"/>
                <a:gd name="T101" fmla="*/ 14 h 1184"/>
                <a:gd name="T102" fmla="*/ 19 w 1202"/>
                <a:gd name="T103" fmla="*/ 16 h 1184"/>
                <a:gd name="T104" fmla="*/ 19 w 1202"/>
                <a:gd name="T105" fmla="*/ 16 h 1184"/>
                <a:gd name="T106" fmla="*/ 19 w 1202"/>
                <a:gd name="T107" fmla="*/ 17 h 1184"/>
                <a:gd name="T108" fmla="*/ 19 w 1202"/>
                <a:gd name="T109" fmla="*/ 18 h 1184"/>
                <a:gd name="T110" fmla="*/ 19 w 1202"/>
                <a:gd name="T111" fmla="*/ 19 h 1184"/>
                <a:gd name="T112" fmla="*/ 19 w 1202"/>
                <a:gd name="T113" fmla="*/ 23 h 1184"/>
                <a:gd name="T114" fmla="*/ 19 w 1202"/>
                <a:gd name="T115" fmla="*/ 23 h 1184"/>
                <a:gd name="T116" fmla="*/ 20 w 1202"/>
                <a:gd name="T117" fmla="*/ 24 h 1184"/>
                <a:gd name="T118" fmla="*/ 20 w 1202"/>
                <a:gd name="T119" fmla="*/ 25 h 1184"/>
                <a:gd name="T120" fmla="*/ 19 w 1202"/>
                <a:gd name="T121" fmla="*/ 25 h 118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202"/>
                <a:gd name="T184" fmla="*/ 0 h 1184"/>
                <a:gd name="T185" fmla="*/ 1202 w 1202"/>
                <a:gd name="T186" fmla="*/ 1184 h 118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202" h="1184">
                  <a:moveTo>
                    <a:pt x="759" y="1134"/>
                  </a:moveTo>
                  <a:lnTo>
                    <a:pt x="754" y="1133"/>
                  </a:lnTo>
                  <a:lnTo>
                    <a:pt x="752" y="1132"/>
                  </a:lnTo>
                  <a:lnTo>
                    <a:pt x="752" y="1131"/>
                  </a:lnTo>
                  <a:lnTo>
                    <a:pt x="751" y="1131"/>
                  </a:lnTo>
                  <a:lnTo>
                    <a:pt x="748" y="1131"/>
                  </a:lnTo>
                  <a:lnTo>
                    <a:pt x="738" y="1131"/>
                  </a:lnTo>
                  <a:lnTo>
                    <a:pt x="731" y="1131"/>
                  </a:lnTo>
                  <a:lnTo>
                    <a:pt x="730" y="1131"/>
                  </a:lnTo>
                  <a:lnTo>
                    <a:pt x="724" y="1130"/>
                  </a:lnTo>
                  <a:lnTo>
                    <a:pt x="708" y="1127"/>
                  </a:lnTo>
                  <a:lnTo>
                    <a:pt x="696" y="1125"/>
                  </a:lnTo>
                  <a:lnTo>
                    <a:pt x="696" y="1124"/>
                  </a:lnTo>
                  <a:lnTo>
                    <a:pt x="695" y="1124"/>
                  </a:lnTo>
                  <a:lnTo>
                    <a:pt x="687" y="1122"/>
                  </a:lnTo>
                  <a:lnTo>
                    <a:pt x="662" y="1117"/>
                  </a:lnTo>
                  <a:lnTo>
                    <a:pt x="643" y="1114"/>
                  </a:lnTo>
                  <a:lnTo>
                    <a:pt x="643" y="1113"/>
                  </a:lnTo>
                  <a:lnTo>
                    <a:pt x="642" y="1113"/>
                  </a:lnTo>
                  <a:lnTo>
                    <a:pt x="637" y="1113"/>
                  </a:lnTo>
                  <a:lnTo>
                    <a:pt x="620" y="1110"/>
                  </a:lnTo>
                  <a:lnTo>
                    <a:pt x="607" y="1108"/>
                  </a:lnTo>
                  <a:lnTo>
                    <a:pt x="607" y="1107"/>
                  </a:lnTo>
                  <a:lnTo>
                    <a:pt x="606" y="1107"/>
                  </a:lnTo>
                  <a:lnTo>
                    <a:pt x="603" y="1107"/>
                  </a:lnTo>
                  <a:lnTo>
                    <a:pt x="601" y="1107"/>
                  </a:lnTo>
                  <a:lnTo>
                    <a:pt x="601" y="1104"/>
                  </a:lnTo>
                  <a:lnTo>
                    <a:pt x="601" y="1103"/>
                  </a:lnTo>
                  <a:lnTo>
                    <a:pt x="601" y="1102"/>
                  </a:lnTo>
                  <a:lnTo>
                    <a:pt x="601" y="1101"/>
                  </a:lnTo>
                  <a:lnTo>
                    <a:pt x="601" y="1100"/>
                  </a:lnTo>
                  <a:lnTo>
                    <a:pt x="601" y="1099"/>
                  </a:lnTo>
                  <a:lnTo>
                    <a:pt x="601" y="1098"/>
                  </a:lnTo>
                  <a:lnTo>
                    <a:pt x="601" y="1095"/>
                  </a:lnTo>
                  <a:lnTo>
                    <a:pt x="601" y="1093"/>
                  </a:lnTo>
                  <a:lnTo>
                    <a:pt x="601" y="1092"/>
                  </a:lnTo>
                  <a:lnTo>
                    <a:pt x="601" y="1089"/>
                  </a:lnTo>
                  <a:lnTo>
                    <a:pt x="601" y="1086"/>
                  </a:lnTo>
                  <a:lnTo>
                    <a:pt x="601" y="1085"/>
                  </a:lnTo>
                  <a:lnTo>
                    <a:pt x="601" y="1083"/>
                  </a:lnTo>
                  <a:lnTo>
                    <a:pt x="601" y="1082"/>
                  </a:lnTo>
                  <a:lnTo>
                    <a:pt x="601" y="1081"/>
                  </a:lnTo>
                  <a:lnTo>
                    <a:pt x="600" y="1081"/>
                  </a:lnTo>
                  <a:lnTo>
                    <a:pt x="597" y="1081"/>
                  </a:lnTo>
                  <a:lnTo>
                    <a:pt x="596" y="1081"/>
                  </a:lnTo>
                  <a:lnTo>
                    <a:pt x="595" y="1081"/>
                  </a:lnTo>
                  <a:lnTo>
                    <a:pt x="594" y="1081"/>
                  </a:lnTo>
                  <a:lnTo>
                    <a:pt x="593" y="1081"/>
                  </a:lnTo>
                  <a:lnTo>
                    <a:pt x="588" y="1080"/>
                  </a:lnTo>
                  <a:lnTo>
                    <a:pt x="586" y="1079"/>
                  </a:lnTo>
                  <a:lnTo>
                    <a:pt x="586" y="1078"/>
                  </a:lnTo>
                  <a:lnTo>
                    <a:pt x="585" y="1078"/>
                  </a:lnTo>
                  <a:lnTo>
                    <a:pt x="584" y="1078"/>
                  </a:lnTo>
                  <a:lnTo>
                    <a:pt x="578" y="1078"/>
                  </a:lnTo>
                  <a:lnTo>
                    <a:pt x="575" y="1078"/>
                  </a:lnTo>
                  <a:lnTo>
                    <a:pt x="573" y="1077"/>
                  </a:lnTo>
                  <a:lnTo>
                    <a:pt x="572" y="1076"/>
                  </a:lnTo>
                  <a:lnTo>
                    <a:pt x="572" y="1075"/>
                  </a:lnTo>
                  <a:lnTo>
                    <a:pt x="570" y="1073"/>
                  </a:lnTo>
                  <a:lnTo>
                    <a:pt x="569" y="1072"/>
                  </a:lnTo>
                  <a:lnTo>
                    <a:pt x="569" y="1071"/>
                  </a:lnTo>
                  <a:lnTo>
                    <a:pt x="566" y="1069"/>
                  </a:lnTo>
                  <a:lnTo>
                    <a:pt x="565" y="1068"/>
                  </a:lnTo>
                  <a:lnTo>
                    <a:pt x="565" y="1067"/>
                  </a:lnTo>
                  <a:lnTo>
                    <a:pt x="565" y="1066"/>
                  </a:lnTo>
                  <a:lnTo>
                    <a:pt x="565" y="1065"/>
                  </a:lnTo>
                  <a:lnTo>
                    <a:pt x="565" y="1064"/>
                  </a:lnTo>
                  <a:lnTo>
                    <a:pt x="564" y="1064"/>
                  </a:lnTo>
                  <a:lnTo>
                    <a:pt x="560" y="1064"/>
                  </a:lnTo>
                  <a:lnTo>
                    <a:pt x="558" y="1064"/>
                  </a:lnTo>
                  <a:lnTo>
                    <a:pt x="557" y="1064"/>
                  </a:lnTo>
                  <a:lnTo>
                    <a:pt x="556" y="1064"/>
                  </a:lnTo>
                  <a:lnTo>
                    <a:pt x="551" y="1062"/>
                  </a:lnTo>
                  <a:lnTo>
                    <a:pt x="548" y="1061"/>
                  </a:lnTo>
                  <a:lnTo>
                    <a:pt x="548" y="1060"/>
                  </a:lnTo>
                  <a:lnTo>
                    <a:pt x="547" y="1060"/>
                  </a:lnTo>
                  <a:lnTo>
                    <a:pt x="544" y="1060"/>
                  </a:lnTo>
                  <a:lnTo>
                    <a:pt x="534" y="1059"/>
                  </a:lnTo>
                  <a:lnTo>
                    <a:pt x="527" y="1058"/>
                  </a:lnTo>
                  <a:lnTo>
                    <a:pt x="527" y="1057"/>
                  </a:lnTo>
                  <a:lnTo>
                    <a:pt x="526" y="1057"/>
                  </a:lnTo>
                  <a:lnTo>
                    <a:pt x="521" y="1057"/>
                  </a:lnTo>
                  <a:lnTo>
                    <a:pt x="509" y="1056"/>
                  </a:lnTo>
                  <a:lnTo>
                    <a:pt x="498" y="1055"/>
                  </a:lnTo>
                  <a:lnTo>
                    <a:pt x="498" y="1054"/>
                  </a:lnTo>
                  <a:lnTo>
                    <a:pt x="497" y="1054"/>
                  </a:lnTo>
                  <a:lnTo>
                    <a:pt x="496" y="1054"/>
                  </a:lnTo>
                  <a:lnTo>
                    <a:pt x="491" y="1051"/>
                  </a:lnTo>
                  <a:lnTo>
                    <a:pt x="488" y="1050"/>
                  </a:lnTo>
                  <a:lnTo>
                    <a:pt x="488" y="1049"/>
                  </a:lnTo>
                  <a:lnTo>
                    <a:pt x="488" y="1046"/>
                  </a:lnTo>
                  <a:lnTo>
                    <a:pt x="488" y="1044"/>
                  </a:lnTo>
                  <a:lnTo>
                    <a:pt x="488" y="1043"/>
                  </a:lnTo>
                  <a:lnTo>
                    <a:pt x="488" y="1042"/>
                  </a:lnTo>
                  <a:lnTo>
                    <a:pt x="488" y="1039"/>
                  </a:lnTo>
                  <a:lnTo>
                    <a:pt x="488" y="1037"/>
                  </a:lnTo>
                  <a:lnTo>
                    <a:pt x="488" y="1036"/>
                  </a:lnTo>
                  <a:lnTo>
                    <a:pt x="488" y="1032"/>
                  </a:lnTo>
                  <a:lnTo>
                    <a:pt x="488" y="1021"/>
                  </a:lnTo>
                  <a:lnTo>
                    <a:pt x="488" y="1012"/>
                  </a:lnTo>
                  <a:lnTo>
                    <a:pt x="488" y="1011"/>
                  </a:lnTo>
                  <a:lnTo>
                    <a:pt x="488" y="1008"/>
                  </a:lnTo>
                  <a:lnTo>
                    <a:pt x="488" y="998"/>
                  </a:lnTo>
                  <a:lnTo>
                    <a:pt x="488" y="991"/>
                  </a:lnTo>
                  <a:lnTo>
                    <a:pt x="488" y="990"/>
                  </a:lnTo>
                  <a:lnTo>
                    <a:pt x="488" y="989"/>
                  </a:lnTo>
                  <a:lnTo>
                    <a:pt x="488" y="986"/>
                  </a:lnTo>
                  <a:lnTo>
                    <a:pt x="488" y="984"/>
                  </a:lnTo>
                  <a:lnTo>
                    <a:pt x="488" y="983"/>
                  </a:lnTo>
                  <a:lnTo>
                    <a:pt x="486" y="983"/>
                  </a:lnTo>
                  <a:lnTo>
                    <a:pt x="485" y="983"/>
                  </a:lnTo>
                  <a:lnTo>
                    <a:pt x="484" y="983"/>
                  </a:lnTo>
                  <a:lnTo>
                    <a:pt x="483" y="983"/>
                  </a:lnTo>
                  <a:lnTo>
                    <a:pt x="482" y="983"/>
                  </a:lnTo>
                  <a:lnTo>
                    <a:pt x="479" y="983"/>
                  </a:lnTo>
                  <a:lnTo>
                    <a:pt x="477" y="983"/>
                  </a:lnTo>
                  <a:lnTo>
                    <a:pt x="476" y="983"/>
                  </a:lnTo>
                  <a:lnTo>
                    <a:pt x="475" y="983"/>
                  </a:lnTo>
                  <a:lnTo>
                    <a:pt x="470" y="983"/>
                  </a:lnTo>
                  <a:lnTo>
                    <a:pt x="466" y="983"/>
                  </a:lnTo>
                  <a:lnTo>
                    <a:pt x="466" y="982"/>
                  </a:lnTo>
                  <a:lnTo>
                    <a:pt x="466" y="980"/>
                  </a:lnTo>
                  <a:lnTo>
                    <a:pt x="466" y="979"/>
                  </a:lnTo>
                  <a:lnTo>
                    <a:pt x="466" y="978"/>
                  </a:lnTo>
                  <a:lnTo>
                    <a:pt x="466" y="975"/>
                  </a:lnTo>
                  <a:lnTo>
                    <a:pt x="466" y="973"/>
                  </a:lnTo>
                  <a:lnTo>
                    <a:pt x="466" y="972"/>
                  </a:lnTo>
                  <a:lnTo>
                    <a:pt x="466" y="971"/>
                  </a:lnTo>
                  <a:lnTo>
                    <a:pt x="466" y="966"/>
                  </a:lnTo>
                  <a:lnTo>
                    <a:pt x="466" y="962"/>
                  </a:lnTo>
                  <a:lnTo>
                    <a:pt x="466" y="961"/>
                  </a:lnTo>
                  <a:lnTo>
                    <a:pt x="465" y="961"/>
                  </a:lnTo>
                  <a:lnTo>
                    <a:pt x="464" y="961"/>
                  </a:lnTo>
                  <a:lnTo>
                    <a:pt x="463" y="961"/>
                  </a:lnTo>
                  <a:lnTo>
                    <a:pt x="462" y="961"/>
                  </a:lnTo>
                  <a:lnTo>
                    <a:pt x="460" y="961"/>
                  </a:lnTo>
                  <a:lnTo>
                    <a:pt x="459" y="961"/>
                  </a:lnTo>
                  <a:lnTo>
                    <a:pt x="458" y="961"/>
                  </a:lnTo>
                  <a:lnTo>
                    <a:pt x="455" y="961"/>
                  </a:lnTo>
                  <a:lnTo>
                    <a:pt x="453" y="961"/>
                  </a:lnTo>
                  <a:lnTo>
                    <a:pt x="452" y="961"/>
                  </a:lnTo>
                  <a:lnTo>
                    <a:pt x="451" y="961"/>
                  </a:lnTo>
                  <a:lnTo>
                    <a:pt x="447" y="961"/>
                  </a:lnTo>
                  <a:lnTo>
                    <a:pt x="445" y="961"/>
                  </a:lnTo>
                  <a:lnTo>
                    <a:pt x="445" y="960"/>
                  </a:lnTo>
                  <a:lnTo>
                    <a:pt x="445" y="959"/>
                  </a:lnTo>
                  <a:lnTo>
                    <a:pt x="445" y="958"/>
                  </a:lnTo>
                  <a:lnTo>
                    <a:pt x="445" y="956"/>
                  </a:lnTo>
                  <a:lnTo>
                    <a:pt x="445" y="955"/>
                  </a:lnTo>
                  <a:lnTo>
                    <a:pt x="445" y="954"/>
                  </a:lnTo>
                  <a:lnTo>
                    <a:pt x="445" y="951"/>
                  </a:lnTo>
                  <a:lnTo>
                    <a:pt x="445" y="949"/>
                  </a:lnTo>
                  <a:lnTo>
                    <a:pt x="445" y="948"/>
                  </a:lnTo>
                  <a:lnTo>
                    <a:pt x="445" y="947"/>
                  </a:lnTo>
                  <a:lnTo>
                    <a:pt x="445" y="943"/>
                  </a:lnTo>
                  <a:lnTo>
                    <a:pt x="445" y="941"/>
                  </a:lnTo>
                  <a:lnTo>
                    <a:pt x="445" y="940"/>
                  </a:lnTo>
                  <a:lnTo>
                    <a:pt x="445" y="939"/>
                  </a:lnTo>
                  <a:lnTo>
                    <a:pt x="445" y="938"/>
                  </a:lnTo>
                  <a:lnTo>
                    <a:pt x="445" y="937"/>
                  </a:lnTo>
                  <a:lnTo>
                    <a:pt x="444" y="937"/>
                  </a:lnTo>
                  <a:lnTo>
                    <a:pt x="443" y="937"/>
                  </a:lnTo>
                  <a:lnTo>
                    <a:pt x="440" y="937"/>
                  </a:lnTo>
                  <a:lnTo>
                    <a:pt x="438" y="937"/>
                  </a:lnTo>
                  <a:lnTo>
                    <a:pt x="437" y="937"/>
                  </a:lnTo>
                  <a:lnTo>
                    <a:pt x="435" y="937"/>
                  </a:lnTo>
                  <a:lnTo>
                    <a:pt x="428" y="937"/>
                  </a:lnTo>
                  <a:lnTo>
                    <a:pt x="424" y="937"/>
                  </a:lnTo>
                  <a:lnTo>
                    <a:pt x="423" y="937"/>
                  </a:lnTo>
                  <a:lnTo>
                    <a:pt x="420" y="936"/>
                  </a:lnTo>
                  <a:lnTo>
                    <a:pt x="408" y="933"/>
                  </a:lnTo>
                  <a:lnTo>
                    <a:pt x="400" y="931"/>
                  </a:lnTo>
                  <a:lnTo>
                    <a:pt x="400" y="930"/>
                  </a:lnTo>
                  <a:lnTo>
                    <a:pt x="399" y="930"/>
                  </a:lnTo>
                  <a:lnTo>
                    <a:pt x="396" y="930"/>
                  </a:lnTo>
                  <a:lnTo>
                    <a:pt x="384" y="929"/>
                  </a:lnTo>
                  <a:lnTo>
                    <a:pt x="374" y="928"/>
                  </a:lnTo>
                  <a:lnTo>
                    <a:pt x="374" y="926"/>
                  </a:lnTo>
                  <a:lnTo>
                    <a:pt x="370" y="924"/>
                  </a:lnTo>
                  <a:lnTo>
                    <a:pt x="368" y="923"/>
                  </a:lnTo>
                  <a:lnTo>
                    <a:pt x="368" y="922"/>
                  </a:lnTo>
                  <a:lnTo>
                    <a:pt x="365" y="921"/>
                  </a:lnTo>
                  <a:lnTo>
                    <a:pt x="364" y="920"/>
                  </a:lnTo>
                  <a:lnTo>
                    <a:pt x="364" y="919"/>
                  </a:lnTo>
                  <a:lnTo>
                    <a:pt x="362" y="918"/>
                  </a:lnTo>
                  <a:lnTo>
                    <a:pt x="361" y="917"/>
                  </a:lnTo>
                  <a:lnTo>
                    <a:pt x="361" y="916"/>
                  </a:lnTo>
                  <a:lnTo>
                    <a:pt x="359" y="914"/>
                  </a:lnTo>
                  <a:lnTo>
                    <a:pt x="357" y="913"/>
                  </a:lnTo>
                  <a:lnTo>
                    <a:pt x="357" y="912"/>
                  </a:lnTo>
                  <a:lnTo>
                    <a:pt x="356" y="912"/>
                  </a:lnTo>
                  <a:lnTo>
                    <a:pt x="354" y="912"/>
                  </a:lnTo>
                  <a:lnTo>
                    <a:pt x="353" y="912"/>
                  </a:lnTo>
                  <a:lnTo>
                    <a:pt x="352" y="912"/>
                  </a:lnTo>
                  <a:lnTo>
                    <a:pt x="349" y="912"/>
                  </a:lnTo>
                  <a:lnTo>
                    <a:pt x="347" y="912"/>
                  </a:lnTo>
                  <a:lnTo>
                    <a:pt x="346" y="912"/>
                  </a:lnTo>
                  <a:lnTo>
                    <a:pt x="345" y="912"/>
                  </a:lnTo>
                  <a:lnTo>
                    <a:pt x="340" y="911"/>
                  </a:lnTo>
                  <a:lnTo>
                    <a:pt x="336" y="909"/>
                  </a:lnTo>
                  <a:lnTo>
                    <a:pt x="336" y="908"/>
                  </a:lnTo>
                  <a:lnTo>
                    <a:pt x="335" y="908"/>
                  </a:lnTo>
                  <a:lnTo>
                    <a:pt x="334" y="908"/>
                  </a:lnTo>
                  <a:lnTo>
                    <a:pt x="329" y="907"/>
                  </a:lnTo>
                  <a:lnTo>
                    <a:pt x="326" y="906"/>
                  </a:lnTo>
                  <a:lnTo>
                    <a:pt x="326" y="905"/>
                  </a:lnTo>
                  <a:lnTo>
                    <a:pt x="326" y="903"/>
                  </a:lnTo>
                  <a:lnTo>
                    <a:pt x="326" y="902"/>
                  </a:lnTo>
                  <a:lnTo>
                    <a:pt x="326" y="901"/>
                  </a:lnTo>
                  <a:lnTo>
                    <a:pt x="326" y="898"/>
                  </a:lnTo>
                  <a:lnTo>
                    <a:pt x="326" y="896"/>
                  </a:lnTo>
                  <a:lnTo>
                    <a:pt x="326" y="895"/>
                  </a:lnTo>
                  <a:lnTo>
                    <a:pt x="326" y="894"/>
                  </a:lnTo>
                  <a:lnTo>
                    <a:pt x="326" y="888"/>
                  </a:lnTo>
                  <a:lnTo>
                    <a:pt x="326" y="885"/>
                  </a:lnTo>
                  <a:lnTo>
                    <a:pt x="326" y="884"/>
                  </a:lnTo>
                  <a:lnTo>
                    <a:pt x="325" y="884"/>
                  </a:lnTo>
                  <a:lnTo>
                    <a:pt x="323" y="884"/>
                  </a:lnTo>
                  <a:lnTo>
                    <a:pt x="314" y="884"/>
                  </a:lnTo>
                  <a:lnTo>
                    <a:pt x="308" y="884"/>
                  </a:lnTo>
                  <a:lnTo>
                    <a:pt x="307" y="884"/>
                  </a:lnTo>
                  <a:lnTo>
                    <a:pt x="302" y="884"/>
                  </a:lnTo>
                  <a:lnTo>
                    <a:pt x="290" y="884"/>
                  </a:lnTo>
                  <a:lnTo>
                    <a:pt x="279" y="884"/>
                  </a:lnTo>
                  <a:lnTo>
                    <a:pt x="277" y="884"/>
                  </a:lnTo>
                  <a:lnTo>
                    <a:pt x="270" y="884"/>
                  </a:lnTo>
                  <a:lnTo>
                    <a:pt x="242" y="882"/>
                  </a:lnTo>
                  <a:lnTo>
                    <a:pt x="221" y="881"/>
                  </a:lnTo>
                  <a:lnTo>
                    <a:pt x="220" y="880"/>
                  </a:lnTo>
                  <a:lnTo>
                    <a:pt x="218" y="880"/>
                  </a:lnTo>
                  <a:lnTo>
                    <a:pt x="211" y="880"/>
                  </a:lnTo>
                  <a:lnTo>
                    <a:pt x="182" y="880"/>
                  </a:lnTo>
                  <a:lnTo>
                    <a:pt x="161" y="880"/>
                  </a:lnTo>
                  <a:lnTo>
                    <a:pt x="160" y="880"/>
                  </a:lnTo>
                  <a:lnTo>
                    <a:pt x="159" y="880"/>
                  </a:lnTo>
                  <a:lnTo>
                    <a:pt x="157" y="880"/>
                  </a:lnTo>
                  <a:lnTo>
                    <a:pt x="150" y="879"/>
                  </a:lnTo>
                  <a:lnTo>
                    <a:pt x="146" y="878"/>
                  </a:lnTo>
                  <a:lnTo>
                    <a:pt x="146" y="877"/>
                  </a:lnTo>
                  <a:lnTo>
                    <a:pt x="145" y="878"/>
                  </a:lnTo>
                  <a:lnTo>
                    <a:pt x="141" y="879"/>
                  </a:lnTo>
                  <a:lnTo>
                    <a:pt x="139" y="880"/>
                  </a:lnTo>
                  <a:lnTo>
                    <a:pt x="135" y="881"/>
                  </a:lnTo>
                  <a:lnTo>
                    <a:pt x="128" y="884"/>
                  </a:lnTo>
                  <a:lnTo>
                    <a:pt x="122" y="885"/>
                  </a:lnTo>
                  <a:lnTo>
                    <a:pt x="119" y="886"/>
                  </a:lnTo>
                  <a:lnTo>
                    <a:pt x="112" y="889"/>
                  </a:lnTo>
                  <a:lnTo>
                    <a:pt x="107" y="890"/>
                  </a:lnTo>
                  <a:lnTo>
                    <a:pt x="104" y="891"/>
                  </a:lnTo>
                  <a:lnTo>
                    <a:pt x="94" y="893"/>
                  </a:lnTo>
                  <a:lnTo>
                    <a:pt x="87" y="894"/>
                  </a:lnTo>
                  <a:lnTo>
                    <a:pt x="83" y="895"/>
                  </a:lnTo>
                  <a:lnTo>
                    <a:pt x="72" y="895"/>
                  </a:lnTo>
                  <a:lnTo>
                    <a:pt x="64" y="895"/>
                  </a:lnTo>
                  <a:lnTo>
                    <a:pt x="63" y="895"/>
                  </a:lnTo>
                  <a:lnTo>
                    <a:pt x="61" y="895"/>
                  </a:lnTo>
                  <a:lnTo>
                    <a:pt x="56" y="895"/>
                  </a:lnTo>
                  <a:lnTo>
                    <a:pt x="53" y="895"/>
                  </a:lnTo>
                  <a:lnTo>
                    <a:pt x="53" y="894"/>
                  </a:lnTo>
                  <a:lnTo>
                    <a:pt x="53" y="893"/>
                  </a:lnTo>
                  <a:lnTo>
                    <a:pt x="53" y="888"/>
                  </a:lnTo>
                  <a:lnTo>
                    <a:pt x="53" y="885"/>
                  </a:lnTo>
                  <a:lnTo>
                    <a:pt x="54" y="884"/>
                  </a:lnTo>
                  <a:lnTo>
                    <a:pt x="54" y="882"/>
                  </a:lnTo>
                  <a:lnTo>
                    <a:pt x="54" y="873"/>
                  </a:lnTo>
                  <a:lnTo>
                    <a:pt x="54" y="867"/>
                  </a:lnTo>
                  <a:lnTo>
                    <a:pt x="54" y="866"/>
                  </a:lnTo>
                  <a:lnTo>
                    <a:pt x="54" y="862"/>
                  </a:lnTo>
                  <a:lnTo>
                    <a:pt x="54" y="849"/>
                  </a:lnTo>
                  <a:lnTo>
                    <a:pt x="54" y="839"/>
                  </a:lnTo>
                  <a:lnTo>
                    <a:pt x="54" y="837"/>
                  </a:lnTo>
                  <a:lnTo>
                    <a:pt x="54" y="836"/>
                  </a:lnTo>
                  <a:lnTo>
                    <a:pt x="54" y="831"/>
                  </a:lnTo>
                  <a:lnTo>
                    <a:pt x="54" y="828"/>
                  </a:lnTo>
                  <a:lnTo>
                    <a:pt x="54" y="827"/>
                  </a:lnTo>
                  <a:lnTo>
                    <a:pt x="54" y="826"/>
                  </a:lnTo>
                  <a:lnTo>
                    <a:pt x="54" y="825"/>
                  </a:lnTo>
                  <a:lnTo>
                    <a:pt x="54" y="824"/>
                  </a:lnTo>
                  <a:lnTo>
                    <a:pt x="54" y="822"/>
                  </a:lnTo>
                  <a:lnTo>
                    <a:pt x="55" y="813"/>
                  </a:lnTo>
                  <a:lnTo>
                    <a:pt x="56" y="807"/>
                  </a:lnTo>
                  <a:lnTo>
                    <a:pt x="57" y="806"/>
                  </a:lnTo>
                  <a:lnTo>
                    <a:pt x="57" y="801"/>
                  </a:lnTo>
                  <a:lnTo>
                    <a:pt x="59" y="789"/>
                  </a:lnTo>
                  <a:lnTo>
                    <a:pt x="60" y="779"/>
                  </a:lnTo>
                  <a:lnTo>
                    <a:pt x="61" y="778"/>
                  </a:lnTo>
                  <a:lnTo>
                    <a:pt x="61" y="774"/>
                  </a:lnTo>
                  <a:lnTo>
                    <a:pt x="65" y="759"/>
                  </a:lnTo>
                  <a:lnTo>
                    <a:pt x="67" y="747"/>
                  </a:lnTo>
                  <a:lnTo>
                    <a:pt x="68" y="746"/>
                  </a:lnTo>
                  <a:lnTo>
                    <a:pt x="70" y="742"/>
                  </a:lnTo>
                  <a:lnTo>
                    <a:pt x="71" y="740"/>
                  </a:lnTo>
                  <a:lnTo>
                    <a:pt x="72" y="739"/>
                  </a:lnTo>
                  <a:lnTo>
                    <a:pt x="73" y="739"/>
                  </a:lnTo>
                  <a:lnTo>
                    <a:pt x="74" y="739"/>
                  </a:lnTo>
                  <a:lnTo>
                    <a:pt x="75" y="739"/>
                  </a:lnTo>
                  <a:lnTo>
                    <a:pt x="76" y="739"/>
                  </a:lnTo>
                  <a:lnTo>
                    <a:pt x="79" y="739"/>
                  </a:lnTo>
                  <a:lnTo>
                    <a:pt x="82" y="739"/>
                  </a:lnTo>
                  <a:lnTo>
                    <a:pt x="83" y="739"/>
                  </a:lnTo>
                  <a:lnTo>
                    <a:pt x="86" y="739"/>
                  </a:lnTo>
                  <a:lnTo>
                    <a:pt x="88" y="739"/>
                  </a:lnTo>
                  <a:lnTo>
                    <a:pt x="89" y="739"/>
                  </a:lnTo>
                  <a:lnTo>
                    <a:pt x="91" y="739"/>
                  </a:lnTo>
                  <a:lnTo>
                    <a:pt x="92" y="739"/>
                  </a:lnTo>
                  <a:lnTo>
                    <a:pt x="93" y="739"/>
                  </a:lnTo>
                  <a:lnTo>
                    <a:pt x="93" y="738"/>
                  </a:lnTo>
                  <a:lnTo>
                    <a:pt x="93" y="737"/>
                  </a:lnTo>
                  <a:lnTo>
                    <a:pt x="93" y="736"/>
                  </a:lnTo>
                  <a:lnTo>
                    <a:pt x="93" y="735"/>
                  </a:lnTo>
                  <a:lnTo>
                    <a:pt x="93" y="731"/>
                  </a:lnTo>
                  <a:lnTo>
                    <a:pt x="93" y="729"/>
                  </a:lnTo>
                  <a:lnTo>
                    <a:pt x="93" y="728"/>
                  </a:lnTo>
                  <a:lnTo>
                    <a:pt x="93" y="726"/>
                  </a:lnTo>
                  <a:lnTo>
                    <a:pt x="93" y="718"/>
                  </a:lnTo>
                  <a:lnTo>
                    <a:pt x="93" y="711"/>
                  </a:lnTo>
                  <a:lnTo>
                    <a:pt x="93" y="710"/>
                  </a:lnTo>
                  <a:lnTo>
                    <a:pt x="93" y="707"/>
                  </a:lnTo>
                  <a:lnTo>
                    <a:pt x="93" y="698"/>
                  </a:lnTo>
                  <a:lnTo>
                    <a:pt x="93" y="690"/>
                  </a:lnTo>
                  <a:lnTo>
                    <a:pt x="93" y="689"/>
                  </a:lnTo>
                  <a:lnTo>
                    <a:pt x="93" y="688"/>
                  </a:lnTo>
                  <a:lnTo>
                    <a:pt x="93" y="687"/>
                  </a:lnTo>
                  <a:lnTo>
                    <a:pt x="93" y="686"/>
                  </a:lnTo>
                  <a:lnTo>
                    <a:pt x="92" y="686"/>
                  </a:lnTo>
                  <a:lnTo>
                    <a:pt x="90" y="686"/>
                  </a:lnTo>
                  <a:lnTo>
                    <a:pt x="89" y="686"/>
                  </a:lnTo>
                  <a:lnTo>
                    <a:pt x="88" y="686"/>
                  </a:lnTo>
                  <a:lnTo>
                    <a:pt x="87" y="686"/>
                  </a:lnTo>
                  <a:lnTo>
                    <a:pt x="86" y="686"/>
                  </a:lnTo>
                  <a:lnTo>
                    <a:pt x="85" y="686"/>
                  </a:lnTo>
                  <a:lnTo>
                    <a:pt x="84" y="686"/>
                  </a:lnTo>
                  <a:lnTo>
                    <a:pt x="80" y="686"/>
                  </a:lnTo>
                  <a:lnTo>
                    <a:pt x="78" y="686"/>
                  </a:lnTo>
                  <a:lnTo>
                    <a:pt x="77" y="686"/>
                  </a:lnTo>
                  <a:lnTo>
                    <a:pt x="74" y="686"/>
                  </a:lnTo>
                  <a:lnTo>
                    <a:pt x="72" y="686"/>
                  </a:lnTo>
                  <a:lnTo>
                    <a:pt x="69" y="685"/>
                  </a:lnTo>
                  <a:lnTo>
                    <a:pt x="68" y="684"/>
                  </a:lnTo>
                  <a:lnTo>
                    <a:pt x="68" y="683"/>
                  </a:lnTo>
                  <a:lnTo>
                    <a:pt x="68" y="682"/>
                  </a:lnTo>
                  <a:lnTo>
                    <a:pt x="68" y="676"/>
                  </a:lnTo>
                  <a:lnTo>
                    <a:pt x="68" y="673"/>
                  </a:lnTo>
                  <a:lnTo>
                    <a:pt x="68" y="672"/>
                  </a:lnTo>
                  <a:lnTo>
                    <a:pt x="67" y="671"/>
                  </a:lnTo>
                  <a:lnTo>
                    <a:pt x="66" y="668"/>
                  </a:lnTo>
                  <a:lnTo>
                    <a:pt x="65" y="666"/>
                  </a:lnTo>
                  <a:lnTo>
                    <a:pt x="65" y="665"/>
                  </a:lnTo>
                  <a:lnTo>
                    <a:pt x="63" y="664"/>
                  </a:lnTo>
                  <a:lnTo>
                    <a:pt x="61" y="663"/>
                  </a:lnTo>
                  <a:lnTo>
                    <a:pt x="61" y="662"/>
                  </a:lnTo>
                  <a:lnTo>
                    <a:pt x="61" y="659"/>
                  </a:lnTo>
                  <a:lnTo>
                    <a:pt x="61" y="658"/>
                  </a:lnTo>
                  <a:lnTo>
                    <a:pt x="61" y="657"/>
                  </a:lnTo>
                  <a:lnTo>
                    <a:pt x="60" y="657"/>
                  </a:lnTo>
                  <a:lnTo>
                    <a:pt x="59" y="657"/>
                  </a:lnTo>
                  <a:lnTo>
                    <a:pt x="56" y="657"/>
                  </a:lnTo>
                  <a:lnTo>
                    <a:pt x="54" y="657"/>
                  </a:lnTo>
                  <a:lnTo>
                    <a:pt x="53" y="657"/>
                  </a:lnTo>
                  <a:lnTo>
                    <a:pt x="52" y="657"/>
                  </a:lnTo>
                  <a:lnTo>
                    <a:pt x="49" y="657"/>
                  </a:lnTo>
                  <a:lnTo>
                    <a:pt x="47" y="657"/>
                  </a:lnTo>
                  <a:lnTo>
                    <a:pt x="46" y="657"/>
                  </a:lnTo>
                  <a:lnTo>
                    <a:pt x="43" y="657"/>
                  </a:lnTo>
                  <a:lnTo>
                    <a:pt x="37" y="656"/>
                  </a:lnTo>
                  <a:lnTo>
                    <a:pt x="33" y="655"/>
                  </a:lnTo>
                  <a:lnTo>
                    <a:pt x="33" y="654"/>
                  </a:lnTo>
                  <a:lnTo>
                    <a:pt x="32" y="654"/>
                  </a:lnTo>
                  <a:lnTo>
                    <a:pt x="30" y="654"/>
                  </a:lnTo>
                  <a:lnTo>
                    <a:pt x="23" y="654"/>
                  </a:lnTo>
                  <a:lnTo>
                    <a:pt x="19" y="654"/>
                  </a:lnTo>
                  <a:lnTo>
                    <a:pt x="18" y="654"/>
                  </a:lnTo>
                  <a:lnTo>
                    <a:pt x="16" y="654"/>
                  </a:lnTo>
                  <a:lnTo>
                    <a:pt x="15" y="654"/>
                  </a:lnTo>
                  <a:lnTo>
                    <a:pt x="15" y="653"/>
                  </a:lnTo>
                  <a:lnTo>
                    <a:pt x="15" y="650"/>
                  </a:lnTo>
                  <a:lnTo>
                    <a:pt x="15" y="648"/>
                  </a:lnTo>
                  <a:lnTo>
                    <a:pt x="15" y="647"/>
                  </a:lnTo>
                  <a:lnTo>
                    <a:pt x="13" y="644"/>
                  </a:lnTo>
                  <a:lnTo>
                    <a:pt x="12" y="641"/>
                  </a:lnTo>
                  <a:lnTo>
                    <a:pt x="12" y="640"/>
                  </a:lnTo>
                  <a:lnTo>
                    <a:pt x="11" y="639"/>
                  </a:lnTo>
                  <a:lnTo>
                    <a:pt x="10" y="636"/>
                  </a:lnTo>
                  <a:lnTo>
                    <a:pt x="9" y="634"/>
                  </a:lnTo>
                  <a:lnTo>
                    <a:pt x="9" y="633"/>
                  </a:lnTo>
                  <a:lnTo>
                    <a:pt x="9" y="632"/>
                  </a:lnTo>
                  <a:lnTo>
                    <a:pt x="9" y="631"/>
                  </a:lnTo>
                  <a:lnTo>
                    <a:pt x="9" y="630"/>
                  </a:lnTo>
                  <a:lnTo>
                    <a:pt x="9" y="626"/>
                  </a:lnTo>
                  <a:lnTo>
                    <a:pt x="9" y="611"/>
                  </a:lnTo>
                  <a:lnTo>
                    <a:pt x="9" y="599"/>
                  </a:lnTo>
                  <a:lnTo>
                    <a:pt x="9" y="598"/>
                  </a:lnTo>
                  <a:lnTo>
                    <a:pt x="9" y="597"/>
                  </a:lnTo>
                  <a:lnTo>
                    <a:pt x="9" y="588"/>
                  </a:lnTo>
                  <a:lnTo>
                    <a:pt x="9" y="559"/>
                  </a:lnTo>
                  <a:lnTo>
                    <a:pt x="9" y="537"/>
                  </a:lnTo>
                  <a:lnTo>
                    <a:pt x="9" y="534"/>
                  </a:lnTo>
                  <a:lnTo>
                    <a:pt x="9" y="532"/>
                  </a:lnTo>
                  <a:lnTo>
                    <a:pt x="9" y="515"/>
                  </a:lnTo>
                  <a:lnTo>
                    <a:pt x="9" y="456"/>
                  </a:lnTo>
                  <a:lnTo>
                    <a:pt x="9" y="410"/>
                  </a:lnTo>
                  <a:lnTo>
                    <a:pt x="9" y="407"/>
                  </a:lnTo>
                  <a:lnTo>
                    <a:pt x="8" y="388"/>
                  </a:lnTo>
                  <a:lnTo>
                    <a:pt x="5" y="331"/>
                  </a:lnTo>
                  <a:lnTo>
                    <a:pt x="4" y="288"/>
                  </a:lnTo>
                  <a:lnTo>
                    <a:pt x="4" y="284"/>
                  </a:lnTo>
                  <a:lnTo>
                    <a:pt x="2" y="280"/>
                  </a:lnTo>
                  <a:lnTo>
                    <a:pt x="1" y="276"/>
                  </a:lnTo>
                  <a:lnTo>
                    <a:pt x="1" y="274"/>
                  </a:lnTo>
                  <a:lnTo>
                    <a:pt x="0" y="268"/>
                  </a:lnTo>
                  <a:lnTo>
                    <a:pt x="0" y="264"/>
                  </a:lnTo>
                  <a:lnTo>
                    <a:pt x="1" y="263"/>
                  </a:lnTo>
                  <a:lnTo>
                    <a:pt x="0" y="259"/>
                  </a:lnTo>
                  <a:lnTo>
                    <a:pt x="0" y="255"/>
                  </a:lnTo>
                  <a:lnTo>
                    <a:pt x="1" y="254"/>
                  </a:lnTo>
                  <a:lnTo>
                    <a:pt x="1" y="252"/>
                  </a:lnTo>
                  <a:lnTo>
                    <a:pt x="2" y="250"/>
                  </a:lnTo>
                  <a:lnTo>
                    <a:pt x="3" y="249"/>
                  </a:lnTo>
                  <a:lnTo>
                    <a:pt x="6" y="248"/>
                  </a:lnTo>
                  <a:lnTo>
                    <a:pt x="19" y="243"/>
                  </a:lnTo>
                  <a:lnTo>
                    <a:pt x="29" y="239"/>
                  </a:lnTo>
                  <a:lnTo>
                    <a:pt x="30" y="238"/>
                  </a:lnTo>
                  <a:lnTo>
                    <a:pt x="36" y="237"/>
                  </a:lnTo>
                  <a:lnTo>
                    <a:pt x="57" y="234"/>
                  </a:lnTo>
                  <a:lnTo>
                    <a:pt x="74" y="231"/>
                  </a:lnTo>
                  <a:lnTo>
                    <a:pt x="75" y="230"/>
                  </a:lnTo>
                  <a:lnTo>
                    <a:pt x="77" y="230"/>
                  </a:lnTo>
                  <a:lnTo>
                    <a:pt x="86" y="229"/>
                  </a:lnTo>
                  <a:lnTo>
                    <a:pt x="92" y="228"/>
                  </a:lnTo>
                  <a:lnTo>
                    <a:pt x="93" y="227"/>
                  </a:lnTo>
                  <a:lnTo>
                    <a:pt x="94" y="223"/>
                  </a:lnTo>
                  <a:lnTo>
                    <a:pt x="95" y="221"/>
                  </a:lnTo>
                  <a:lnTo>
                    <a:pt x="96" y="220"/>
                  </a:lnTo>
                  <a:lnTo>
                    <a:pt x="97" y="219"/>
                  </a:lnTo>
                  <a:lnTo>
                    <a:pt x="98" y="218"/>
                  </a:lnTo>
                  <a:lnTo>
                    <a:pt x="100" y="217"/>
                  </a:lnTo>
                  <a:lnTo>
                    <a:pt x="102" y="217"/>
                  </a:lnTo>
                  <a:lnTo>
                    <a:pt x="103" y="217"/>
                  </a:lnTo>
                  <a:lnTo>
                    <a:pt x="104" y="217"/>
                  </a:lnTo>
                  <a:lnTo>
                    <a:pt x="105" y="217"/>
                  </a:lnTo>
                  <a:lnTo>
                    <a:pt x="106" y="217"/>
                  </a:lnTo>
                  <a:lnTo>
                    <a:pt x="107" y="217"/>
                  </a:lnTo>
                  <a:lnTo>
                    <a:pt x="108" y="214"/>
                  </a:lnTo>
                  <a:lnTo>
                    <a:pt x="109" y="213"/>
                  </a:lnTo>
                  <a:lnTo>
                    <a:pt x="110" y="212"/>
                  </a:lnTo>
                  <a:lnTo>
                    <a:pt x="111" y="212"/>
                  </a:lnTo>
                  <a:lnTo>
                    <a:pt x="116" y="211"/>
                  </a:lnTo>
                  <a:lnTo>
                    <a:pt x="120" y="210"/>
                  </a:lnTo>
                  <a:lnTo>
                    <a:pt x="121" y="209"/>
                  </a:lnTo>
                  <a:lnTo>
                    <a:pt x="123" y="209"/>
                  </a:lnTo>
                  <a:lnTo>
                    <a:pt x="129" y="208"/>
                  </a:lnTo>
                  <a:lnTo>
                    <a:pt x="134" y="207"/>
                  </a:lnTo>
                  <a:lnTo>
                    <a:pt x="135" y="206"/>
                  </a:lnTo>
                  <a:lnTo>
                    <a:pt x="139" y="206"/>
                  </a:lnTo>
                  <a:lnTo>
                    <a:pt x="141" y="206"/>
                  </a:lnTo>
                  <a:lnTo>
                    <a:pt x="142" y="206"/>
                  </a:lnTo>
                  <a:lnTo>
                    <a:pt x="143" y="206"/>
                  </a:lnTo>
                  <a:lnTo>
                    <a:pt x="146" y="206"/>
                  </a:lnTo>
                  <a:lnTo>
                    <a:pt x="148" y="206"/>
                  </a:lnTo>
                  <a:lnTo>
                    <a:pt x="149" y="206"/>
                  </a:lnTo>
                  <a:lnTo>
                    <a:pt x="151" y="206"/>
                  </a:lnTo>
                  <a:lnTo>
                    <a:pt x="160" y="204"/>
                  </a:lnTo>
                  <a:lnTo>
                    <a:pt x="166" y="203"/>
                  </a:lnTo>
                  <a:lnTo>
                    <a:pt x="167" y="202"/>
                  </a:lnTo>
                  <a:lnTo>
                    <a:pt x="170" y="202"/>
                  </a:lnTo>
                  <a:lnTo>
                    <a:pt x="180" y="202"/>
                  </a:lnTo>
                  <a:lnTo>
                    <a:pt x="187" y="202"/>
                  </a:lnTo>
                  <a:lnTo>
                    <a:pt x="188" y="202"/>
                  </a:lnTo>
                  <a:lnTo>
                    <a:pt x="189" y="201"/>
                  </a:lnTo>
                  <a:lnTo>
                    <a:pt x="190" y="200"/>
                  </a:lnTo>
                  <a:lnTo>
                    <a:pt x="191" y="199"/>
                  </a:lnTo>
                  <a:lnTo>
                    <a:pt x="191" y="197"/>
                  </a:lnTo>
                  <a:lnTo>
                    <a:pt x="191" y="196"/>
                  </a:lnTo>
                  <a:lnTo>
                    <a:pt x="191" y="195"/>
                  </a:lnTo>
                  <a:lnTo>
                    <a:pt x="191" y="194"/>
                  </a:lnTo>
                  <a:lnTo>
                    <a:pt x="191" y="191"/>
                  </a:lnTo>
                  <a:lnTo>
                    <a:pt x="191" y="189"/>
                  </a:lnTo>
                  <a:lnTo>
                    <a:pt x="191" y="188"/>
                  </a:lnTo>
                  <a:lnTo>
                    <a:pt x="191" y="187"/>
                  </a:lnTo>
                  <a:lnTo>
                    <a:pt x="191" y="184"/>
                  </a:lnTo>
                  <a:lnTo>
                    <a:pt x="191" y="182"/>
                  </a:lnTo>
                  <a:lnTo>
                    <a:pt x="191" y="181"/>
                  </a:lnTo>
                  <a:lnTo>
                    <a:pt x="191" y="179"/>
                  </a:lnTo>
                  <a:lnTo>
                    <a:pt x="191" y="178"/>
                  </a:lnTo>
                  <a:lnTo>
                    <a:pt x="191" y="177"/>
                  </a:lnTo>
                  <a:lnTo>
                    <a:pt x="193" y="177"/>
                  </a:lnTo>
                  <a:lnTo>
                    <a:pt x="194" y="177"/>
                  </a:lnTo>
                  <a:lnTo>
                    <a:pt x="195" y="177"/>
                  </a:lnTo>
                  <a:lnTo>
                    <a:pt x="197" y="177"/>
                  </a:lnTo>
                  <a:lnTo>
                    <a:pt x="198" y="177"/>
                  </a:lnTo>
                  <a:lnTo>
                    <a:pt x="199" y="177"/>
                  </a:lnTo>
                  <a:lnTo>
                    <a:pt x="200" y="177"/>
                  </a:lnTo>
                  <a:lnTo>
                    <a:pt x="205" y="176"/>
                  </a:lnTo>
                  <a:lnTo>
                    <a:pt x="208" y="175"/>
                  </a:lnTo>
                  <a:lnTo>
                    <a:pt x="209" y="174"/>
                  </a:lnTo>
                  <a:lnTo>
                    <a:pt x="211" y="174"/>
                  </a:lnTo>
                  <a:lnTo>
                    <a:pt x="216" y="174"/>
                  </a:lnTo>
                  <a:lnTo>
                    <a:pt x="219" y="174"/>
                  </a:lnTo>
                  <a:lnTo>
                    <a:pt x="220" y="174"/>
                  </a:lnTo>
                  <a:lnTo>
                    <a:pt x="221" y="172"/>
                  </a:lnTo>
                  <a:lnTo>
                    <a:pt x="222" y="171"/>
                  </a:lnTo>
                  <a:lnTo>
                    <a:pt x="223" y="170"/>
                  </a:lnTo>
                  <a:lnTo>
                    <a:pt x="224" y="170"/>
                  </a:lnTo>
                  <a:lnTo>
                    <a:pt x="225" y="170"/>
                  </a:lnTo>
                  <a:lnTo>
                    <a:pt x="226" y="170"/>
                  </a:lnTo>
                  <a:lnTo>
                    <a:pt x="228" y="169"/>
                  </a:lnTo>
                  <a:lnTo>
                    <a:pt x="230" y="168"/>
                  </a:lnTo>
                  <a:lnTo>
                    <a:pt x="231" y="167"/>
                  </a:lnTo>
                  <a:lnTo>
                    <a:pt x="232" y="166"/>
                  </a:lnTo>
                  <a:lnTo>
                    <a:pt x="233" y="165"/>
                  </a:lnTo>
                  <a:lnTo>
                    <a:pt x="234" y="164"/>
                  </a:lnTo>
                  <a:lnTo>
                    <a:pt x="234" y="161"/>
                  </a:lnTo>
                  <a:lnTo>
                    <a:pt x="234" y="160"/>
                  </a:lnTo>
                  <a:lnTo>
                    <a:pt x="234" y="159"/>
                  </a:lnTo>
                  <a:lnTo>
                    <a:pt x="235" y="159"/>
                  </a:lnTo>
                  <a:lnTo>
                    <a:pt x="236" y="159"/>
                  </a:lnTo>
                  <a:lnTo>
                    <a:pt x="237" y="159"/>
                  </a:lnTo>
                  <a:lnTo>
                    <a:pt x="239" y="159"/>
                  </a:lnTo>
                  <a:lnTo>
                    <a:pt x="240" y="159"/>
                  </a:lnTo>
                  <a:lnTo>
                    <a:pt x="241" y="159"/>
                  </a:lnTo>
                  <a:lnTo>
                    <a:pt x="243" y="159"/>
                  </a:lnTo>
                  <a:lnTo>
                    <a:pt x="250" y="159"/>
                  </a:lnTo>
                  <a:lnTo>
                    <a:pt x="254" y="159"/>
                  </a:lnTo>
                  <a:lnTo>
                    <a:pt x="255" y="159"/>
                  </a:lnTo>
                  <a:lnTo>
                    <a:pt x="256" y="159"/>
                  </a:lnTo>
                  <a:lnTo>
                    <a:pt x="261" y="158"/>
                  </a:lnTo>
                  <a:lnTo>
                    <a:pt x="264" y="157"/>
                  </a:lnTo>
                  <a:lnTo>
                    <a:pt x="265" y="156"/>
                  </a:lnTo>
                  <a:lnTo>
                    <a:pt x="267" y="156"/>
                  </a:lnTo>
                  <a:lnTo>
                    <a:pt x="268" y="156"/>
                  </a:lnTo>
                  <a:lnTo>
                    <a:pt x="269" y="156"/>
                  </a:lnTo>
                  <a:lnTo>
                    <a:pt x="269" y="155"/>
                  </a:lnTo>
                  <a:lnTo>
                    <a:pt x="269" y="152"/>
                  </a:lnTo>
                  <a:lnTo>
                    <a:pt x="269" y="150"/>
                  </a:lnTo>
                  <a:lnTo>
                    <a:pt x="269" y="149"/>
                  </a:lnTo>
                  <a:lnTo>
                    <a:pt x="269" y="147"/>
                  </a:lnTo>
                  <a:lnTo>
                    <a:pt x="271" y="140"/>
                  </a:lnTo>
                  <a:lnTo>
                    <a:pt x="272" y="136"/>
                  </a:lnTo>
                  <a:lnTo>
                    <a:pt x="273" y="135"/>
                  </a:lnTo>
                  <a:lnTo>
                    <a:pt x="273" y="134"/>
                  </a:lnTo>
                  <a:lnTo>
                    <a:pt x="273" y="129"/>
                  </a:lnTo>
                  <a:lnTo>
                    <a:pt x="273" y="125"/>
                  </a:lnTo>
                  <a:lnTo>
                    <a:pt x="273" y="124"/>
                  </a:lnTo>
                  <a:lnTo>
                    <a:pt x="274" y="120"/>
                  </a:lnTo>
                  <a:lnTo>
                    <a:pt x="275" y="118"/>
                  </a:lnTo>
                  <a:lnTo>
                    <a:pt x="276" y="117"/>
                  </a:lnTo>
                  <a:lnTo>
                    <a:pt x="277" y="117"/>
                  </a:lnTo>
                  <a:lnTo>
                    <a:pt x="278" y="117"/>
                  </a:lnTo>
                  <a:lnTo>
                    <a:pt x="279" y="117"/>
                  </a:lnTo>
                  <a:lnTo>
                    <a:pt x="281" y="117"/>
                  </a:lnTo>
                  <a:lnTo>
                    <a:pt x="282" y="117"/>
                  </a:lnTo>
                  <a:lnTo>
                    <a:pt x="283" y="117"/>
                  </a:lnTo>
                  <a:lnTo>
                    <a:pt x="287" y="117"/>
                  </a:lnTo>
                  <a:lnTo>
                    <a:pt x="289" y="117"/>
                  </a:lnTo>
                  <a:lnTo>
                    <a:pt x="290" y="117"/>
                  </a:lnTo>
                  <a:lnTo>
                    <a:pt x="292" y="117"/>
                  </a:lnTo>
                  <a:lnTo>
                    <a:pt x="298" y="116"/>
                  </a:lnTo>
                  <a:lnTo>
                    <a:pt x="304" y="115"/>
                  </a:lnTo>
                  <a:lnTo>
                    <a:pt x="305" y="114"/>
                  </a:lnTo>
                  <a:lnTo>
                    <a:pt x="307" y="114"/>
                  </a:lnTo>
                  <a:lnTo>
                    <a:pt x="313" y="113"/>
                  </a:lnTo>
                  <a:lnTo>
                    <a:pt x="317" y="112"/>
                  </a:lnTo>
                  <a:lnTo>
                    <a:pt x="318" y="111"/>
                  </a:lnTo>
                  <a:lnTo>
                    <a:pt x="319" y="111"/>
                  </a:lnTo>
                  <a:lnTo>
                    <a:pt x="323" y="111"/>
                  </a:lnTo>
                  <a:lnTo>
                    <a:pt x="325" y="111"/>
                  </a:lnTo>
                  <a:lnTo>
                    <a:pt x="326" y="111"/>
                  </a:lnTo>
                  <a:lnTo>
                    <a:pt x="326" y="108"/>
                  </a:lnTo>
                  <a:lnTo>
                    <a:pt x="326" y="107"/>
                  </a:lnTo>
                  <a:lnTo>
                    <a:pt x="326" y="106"/>
                  </a:lnTo>
                  <a:lnTo>
                    <a:pt x="326" y="103"/>
                  </a:lnTo>
                  <a:lnTo>
                    <a:pt x="326" y="101"/>
                  </a:lnTo>
                  <a:lnTo>
                    <a:pt x="326" y="100"/>
                  </a:lnTo>
                  <a:lnTo>
                    <a:pt x="326" y="99"/>
                  </a:lnTo>
                  <a:lnTo>
                    <a:pt x="326" y="96"/>
                  </a:lnTo>
                  <a:lnTo>
                    <a:pt x="326" y="94"/>
                  </a:lnTo>
                  <a:lnTo>
                    <a:pt x="326" y="93"/>
                  </a:lnTo>
                  <a:lnTo>
                    <a:pt x="326" y="92"/>
                  </a:lnTo>
                  <a:lnTo>
                    <a:pt x="326" y="90"/>
                  </a:lnTo>
                  <a:lnTo>
                    <a:pt x="326" y="89"/>
                  </a:lnTo>
                  <a:lnTo>
                    <a:pt x="329" y="89"/>
                  </a:lnTo>
                  <a:lnTo>
                    <a:pt x="331" y="89"/>
                  </a:lnTo>
                  <a:lnTo>
                    <a:pt x="332" y="89"/>
                  </a:lnTo>
                  <a:lnTo>
                    <a:pt x="333" y="89"/>
                  </a:lnTo>
                  <a:lnTo>
                    <a:pt x="338" y="87"/>
                  </a:lnTo>
                  <a:lnTo>
                    <a:pt x="342" y="86"/>
                  </a:lnTo>
                  <a:lnTo>
                    <a:pt x="343" y="85"/>
                  </a:lnTo>
                  <a:lnTo>
                    <a:pt x="344" y="85"/>
                  </a:lnTo>
                  <a:lnTo>
                    <a:pt x="349" y="85"/>
                  </a:lnTo>
                  <a:lnTo>
                    <a:pt x="352" y="85"/>
                  </a:lnTo>
                  <a:lnTo>
                    <a:pt x="353" y="85"/>
                  </a:lnTo>
                  <a:lnTo>
                    <a:pt x="355" y="84"/>
                  </a:lnTo>
                  <a:lnTo>
                    <a:pt x="356" y="83"/>
                  </a:lnTo>
                  <a:lnTo>
                    <a:pt x="357" y="82"/>
                  </a:lnTo>
                  <a:lnTo>
                    <a:pt x="359" y="81"/>
                  </a:lnTo>
                  <a:lnTo>
                    <a:pt x="360" y="80"/>
                  </a:lnTo>
                  <a:lnTo>
                    <a:pt x="361" y="79"/>
                  </a:lnTo>
                  <a:lnTo>
                    <a:pt x="362" y="77"/>
                  </a:lnTo>
                  <a:lnTo>
                    <a:pt x="363" y="76"/>
                  </a:lnTo>
                  <a:lnTo>
                    <a:pt x="364" y="75"/>
                  </a:lnTo>
                  <a:lnTo>
                    <a:pt x="366" y="74"/>
                  </a:lnTo>
                  <a:lnTo>
                    <a:pt x="367" y="72"/>
                  </a:lnTo>
                  <a:lnTo>
                    <a:pt x="368" y="71"/>
                  </a:lnTo>
                  <a:lnTo>
                    <a:pt x="371" y="71"/>
                  </a:lnTo>
                  <a:lnTo>
                    <a:pt x="373" y="71"/>
                  </a:lnTo>
                  <a:lnTo>
                    <a:pt x="374" y="71"/>
                  </a:lnTo>
                  <a:lnTo>
                    <a:pt x="375" y="71"/>
                  </a:lnTo>
                  <a:lnTo>
                    <a:pt x="381" y="70"/>
                  </a:lnTo>
                  <a:lnTo>
                    <a:pt x="384" y="69"/>
                  </a:lnTo>
                  <a:lnTo>
                    <a:pt x="385" y="68"/>
                  </a:lnTo>
                  <a:lnTo>
                    <a:pt x="387" y="67"/>
                  </a:lnTo>
                  <a:lnTo>
                    <a:pt x="393" y="64"/>
                  </a:lnTo>
                  <a:lnTo>
                    <a:pt x="399" y="62"/>
                  </a:lnTo>
                  <a:lnTo>
                    <a:pt x="400" y="61"/>
                  </a:lnTo>
                  <a:lnTo>
                    <a:pt x="401" y="60"/>
                  </a:lnTo>
                  <a:lnTo>
                    <a:pt x="402" y="59"/>
                  </a:lnTo>
                  <a:lnTo>
                    <a:pt x="403" y="58"/>
                  </a:lnTo>
                  <a:lnTo>
                    <a:pt x="404" y="58"/>
                  </a:lnTo>
                  <a:lnTo>
                    <a:pt x="405" y="58"/>
                  </a:lnTo>
                  <a:lnTo>
                    <a:pt x="406" y="58"/>
                  </a:lnTo>
                  <a:lnTo>
                    <a:pt x="406" y="56"/>
                  </a:lnTo>
                  <a:lnTo>
                    <a:pt x="406" y="54"/>
                  </a:lnTo>
                  <a:lnTo>
                    <a:pt x="406" y="53"/>
                  </a:lnTo>
                  <a:lnTo>
                    <a:pt x="406" y="50"/>
                  </a:lnTo>
                  <a:lnTo>
                    <a:pt x="406" y="48"/>
                  </a:lnTo>
                  <a:lnTo>
                    <a:pt x="406" y="47"/>
                  </a:lnTo>
                  <a:lnTo>
                    <a:pt x="406" y="45"/>
                  </a:lnTo>
                  <a:lnTo>
                    <a:pt x="408" y="39"/>
                  </a:lnTo>
                  <a:lnTo>
                    <a:pt x="409" y="33"/>
                  </a:lnTo>
                  <a:lnTo>
                    <a:pt x="410" y="32"/>
                  </a:lnTo>
                  <a:lnTo>
                    <a:pt x="410" y="30"/>
                  </a:lnTo>
                  <a:lnTo>
                    <a:pt x="410" y="24"/>
                  </a:lnTo>
                  <a:lnTo>
                    <a:pt x="410" y="19"/>
                  </a:lnTo>
                  <a:lnTo>
                    <a:pt x="410" y="18"/>
                  </a:lnTo>
                  <a:lnTo>
                    <a:pt x="410" y="17"/>
                  </a:lnTo>
                  <a:lnTo>
                    <a:pt x="410" y="14"/>
                  </a:lnTo>
                  <a:lnTo>
                    <a:pt x="410" y="12"/>
                  </a:lnTo>
                  <a:lnTo>
                    <a:pt x="410" y="11"/>
                  </a:lnTo>
                  <a:lnTo>
                    <a:pt x="414" y="11"/>
                  </a:lnTo>
                  <a:lnTo>
                    <a:pt x="416" y="11"/>
                  </a:lnTo>
                  <a:lnTo>
                    <a:pt x="417" y="11"/>
                  </a:lnTo>
                  <a:lnTo>
                    <a:pt x="418" y="11"/>
                  </a:lnTo>
                  <a:lnTo>
                    <a:pt x="421" y="11"/>
                  </a:lnTo>
                  <a:lnTo>
                    <a:pt x="423" y="11"/>
                  </a:lnTo>
                  <a:lnTo>
                    <a:pt x="424" y="11"/>
                  </a:lnTo>
                  <a:lnTo>
                    <a:pt x="426" y="11"/>
                  </a:lnTo>
                  <a:lnTo>
                    <a:pt x="435" y="11"/>
                  </a:lnTo>
                  <a:lnTo>
                    <a:pt x="441" y="11"/>
                  </a:lnTo>
                  <a:lnTo>
                    <a:pt x="442" y="11"/>
                  </a:lnTo>
                  <a:lnTo>
                    <a:pt x="445" y="11"/>
                  </a:lnTo>
                  <a:lnTo>
                    <a:pt x="455" y="11"/>
                  </a:lnTo>
                  <a:lnTo>
                    <a:pt x="462" y="11"/>
                  </a:lnTo>
                  <a:lnTo>
                    <a:pt x="463" y="11"/>
                  </a:lnTo>
                  <a:lnTo>
                    <a:pt x="464" y="11"/>
                  </a:lnTo>
                  <a:lnTo>
                    <a:pt x="465" y="11"/>
                  </a:lnTo>
                  <a:lnTo>
                    <a:pt x="466" y="11"/>
                  </a:lnTo>
                  <a:lnTo>
                    <a:pt x="466" y="12"/>
                  </a:lnTo>
                  <a:lnTo>
                    <a:pt x="466" y="13"/>
                  </a:lnTo>
                  <a:lnTo>
                    <a:pt x="466" y="16"/>
                  </a:lnTo>
                  <a:lnTo>
                    <a:pt x="466" y="18"/>
                  </a:lnTo>
                  <a:lnTo>
                    <a:pt x="466" y="19"/>
                  </a:lnTo>
                  <a:lnTo>
                    <a:pt x="466" y="21"/>
                  </a:lnTo>
                  <a:lnTo>
                    <a:pt x="466" y="22"/>
                  </a:lnTo>
                  <a:lnTo>
                    <a:pt x="466" y="23"/>
                  </a:lnTo>
                  <a:lnTo>
                    <a:pt x="466" y="25"/>
                  </a:lnTo>
                  <a:lnTo>
                    <a:pt x="466" y="31"/>
                  </a:lnTo>
                  <a:lnTo>
                    <a:pt x="466" y="36"/>
                  </a:lnTo>
                  <a:lnTo>
                    <a:pt x="466" y="38"/>
                  </a:lnTo>
                  <a:lnTo>
                    <a:pt x="466" y="40"/>
                  </a:lnTo>
                  <a:lnTo>
                    <a:pt x="466" y="47"/>
                  </a:lnTo>
                  <a:lnTo>
                    <a:pt x="466" y="53"/>
                  </a:lnTo>
                  <a:lnTo>
                    <a:pt x="466" y="54"/>
                  </a:lnTo>
                  <a:lnTo>
                    <a:pt x="466" y="57"/>
                  </a:lnTo>
                  <a:lnTo>
                    <a:pt x="466" y="58"/>
                  </a:lnTo>
                  <a:lnTo>
                    <a:pt x="467" y="58"/>
                  </a:lnTo>
                  <a:lnTo>
                    <a:pt x="468" y="58"/>
                  </a:lnTo>
                  <a:lnTo>
                    <a:pt x="470" y="58"/>
                  </a:lnTo>
                  <a:lnTo>
                    <a:pt x="471" y="58"/>
                  </a:lnTo>
                  <a:lnTo>
                    <a:pt x="476" y="58"/>
                  </a:lnTo>
                  <a:lnTo>
                    <a:pt x="479" y="58"/>
                  </a:lnTo>
                  <a:lnTo>
                    <a:pt x="480" y="58"/>
                  </a:lnTo>
                  <a:lnTo>
                    <a:pt x="486" y="60"/>
                  </a:lnTo>
                  <a:lnTo>
                    <a:pt x="490" y="61"/>
                  </a:lnTo>
                  <a:lnTo>
                    <a:pt x="491" y="61"/>
                  </a:lnTo>
                  <a:lnTo>
                    <a:pt x="493" y="61"/>
                  </a:lnTo>
                  <a:lnTo>
                    <a:pt x="499" y="61"/>
                  </a:lnTo>
                  <a:lnTo>
                    <a:pt x="504" y="61"/>
                  </a:lnTo>
                  <a:lnTo>
                    <a:pt x="505" y="61"/>
                  </a:lnTo>
                  <a:lnTo>
                    <a:pt x="509" y="61"/>
                  </a:lnTo>
                  <a:lnTo>
                    <a:pt x="511" y="61"/>
                  </a:lnTo>
                  <a:lnTo>
                    <a:pt x="512" y="61"/>
                  </a:lnTo>
                  <a:lnTo>
                    <a:pt x="514" y="61"/>
                  </a:lnTo>
                  <a:lnTo>
                    <a:pt x="515" y="61"/>
                  </a:lnTo>
                  <a:lnTo>
                    <a:pt x="516" y="61"/>
                  </a:lnTo>
                  <a:lnTo>
                    <a:pt x="519" y="60"/>
                  </a:lnTo>
                  <a:lnTo>
                    <a:pt x="521" y="59"/>
                  </a:lnTo>
                  <a:lnTo>
                    <a:pt x="522" y="58"/>
                  </a:lnTo>
                  <a:lnTo>
                    <a:pt x="523" y="58"/>
                  </a:lnTo>
                  <a:lnTo>
                    <a:pt x="527" y="58"/>
                  </a:lnTo>
                  <a:lnTo>
                    <a:pt x="529" y="58"/>
                  </a:lnTo>
                  <a:lnTo>
                    <a:pt x="530" y="58"/>
                  </a:lnTo>
                  <a:lnTo>
                    <a:pt x="531" y="58"/>
                  </a:lnTo>
                  <a:lnTo>
                    <a:pt x="532" y="58"/>
                  </a:lnTo>
                  <a:lnTo>
                    <a:pt x="533" y="58"/>
                  </a:lnTo>
                  <a:lnTo>
                    <a:pt x="533" y="57"/>
                  </a:lnTo>
                  <a:lnTo>
                    <a:pt x="533" y="53"/>
                  </a:lnTo>
                  <a:lnTo>
                    <a:pt x="533" y="51"/>
                  </a:lnTo>
                  <a:lnTo>
                    <a:pt x="533" y="50"/>
                  </a:lnTo>
                  <a:lnTo>
                    <a:pt x="535" y="46"/>
                  </a:lnTo>
                  <a:lnTo>
                    <a:pt x="536" y="44"/>
                  </a:lnTo>
                  <a:lnTo>
                    <a:pt x="537" y="43"/>
                  </a:lnTo>
                  <a:lnTo>
                    <a:pt x="537" y="41"/>
                  </a:lnTo>
                  <a:lnTo>
                    <a:pt x="537" y="33"/>
                  </a:lnTo>
                  <a:lnTo>
                    <a:pt x="537" y="27"/>
                  </a:lnTo>
                  <a:lnTo>
                    <a:pt x="537" y="26"/>
                  </a:lnTo>
                  <a:lnTo>
                    <a:pt x="537" y="23"/>
                  </a:lnTo>
                  <a:lnTo>
                    <a:pt x="540" y="13"/>
                  </a:lnTo>
                  <a:lnTo>
                    <a:pt x="542" y="6"/>
                  </a:lnTo>
                  <a:lnTo>
                    <a:pt x="544" y="5"/>
                  </a:lnTo>
                  <a:lnTo>
                    <a:pt x="544" y="3"/>
                  </a:lnTo>
                  <a:lnTo>
                    <a:pt x="544" y="1"/>
                  </a:lnTo>
                  <a:lnTo>
                    <a:pt x="544" y="0"/>
                  </a:lnTo>
                  <a:lnTo>
                    <a:pt x="545" y="0"/>
                  </a:lnTo>
                  <a:lnTo>
                    <a:pt x="548" y="0"/>
                  </a:lnTo>
                  <a:lnTo>
                    <a:pt x="550" y="0"/>
                  </a:lnTo>
                  <a:lnTo>
                    <a:pt x="551" y="0"/>
                  </a:lnTo>
                  <a:lnTo>
                    <a:pt x="552" y="0"/>
                  </a:lnTo>
                  <a:lnTo>
                    <a:pt x="557" y="0"/>
                  </a:lnTo>
                  <a:lnTo>
                    <a:pt x="560" y="0"/>
                  </a:lnTo>
                  <a:lnTo>
                    <a:pt x="562" y="0"/>
                  </a:lnTo>
                  <a:lnTo>
                    <a:pt x="566" y="1"/>
                  </a:lnTo>
                  <a:lnTo>
                    <a:pt x="578" y="4"/>
                  </a:lnTo>
                  <a:lnTo>
                    <a:pt x="589" y="5"/>
                  </a:lnTo>
                  <a:lnTo>
                    <a:pt x="590" y="5"/>
                  </a:lnTo>
                  <a:lnTo>
                    <a:pt x="593" y="5"/>
                  </a:lnTo>
                  <a:lnTo>
                    <a:pt x="605" y="5"/>
                  </a:lnTo>
                  <a:lnTo>
                    <a:pt x="613" y="5"/>
                  </a:lnTo>
                  <a:lnTo>
                    <a:pt x="614" y="5"/>
                  </a:lnTo>
                  <a:lnTo>
                    <a:pt x="615" y="5"/>
                  </a:lnTo>
                  <a:lnTo>
                    <a:pt x="619" y="5"/>
                  </a:lnTo>
                  <a:lnTo>
                    <a:pt x="621" y="5"/>
                  </a:lnTo>
                  <a:lnTo>
                    <a:pt x="622" y="5"/>
                  </a:lnTo>
                  <a:lnTo>
                    <a:pt x="622" y="6"/>
                  </a:lnTo>
                  <a:lnTo>
                    <a:pt x="622" y="7"/>
                  </a:lnTo>
                  <a:lnTo>
                    <a:pt x="622" y="8"/>
                  </a:lnTo>
                  <a:lnTo>
                    <a:pt x="622" y="9"/>
                  </a:lnTo>
                  <a:lnTo>
                    <a:pt x="622" y="10"/>
                  </a:lnTo>
                  <a:lnTo>
                    <a:pt x="622" y="11"/>
                  </a:lnTo>
                  <a:lnTo>
                    <a:pt x="623" y="11"/>
                  </a:lnTo>
                  <a:lnTo>
                    <a:pt x="624" y="11"/>
                  </a:lnTo>
                  <a:lnTo>
                    <a:pt x="625" y="11"/>
                  </a:lnTo>
                  <a:lnTo>
                    <a:pt x="625" y="12"/>
                  </a:lnTo>
                  <a:lnTo>
                    <a:pt x="625" y="13"/>
                  </a:lnTo>
                  <a:lnTo>
                    <a:pt x="625" y="18"/>
                  </a:lnTo>
                  <a:lnTo>
                    <a:pt x="625" y="22"/>
                  </a:lnTo>
                  <a:lnTo>
                    <a:pt x="625" y="23"/>
                  </a:lnTo>
                  <a:lnTo>
                    <a:pt x="625" y="25"/>
                  </a:lnTo>
                  <a:lnTo>
                    <a:pt x="625" y="31"/>
                  </a:lnTo>
                  <a:lnTo>
                    <a:pt x="625" y="36"/>
                  </a:lnTo>
                  <a:lnTo>
                    <a:pt x="625" y="38"/>
                  </a:lnTo>
                  <a:lnTo>
                    <a:pt x="625" y="43"/>
                  </a:lnTo>
                  <a:lnTo>
                    <a:pt x="626" y="59"/>
                  </a:lnTo>
                  <a:lnTo>
                    <a:pt x="627" y="71"/>
                  </a:lnTo>
                  <a:lnTo>
                    <a:pt x="628" y="71"/>
                  </a:lnTo>
                  <a:lnTo>
                    <a:pt x="628" y="72"/>
                  </a:lnTo>
                  <a:lnTo>
                    <a:pt x="628" y="77"/>
                  </a:lnTo>
                  <a:lnTo>
                    <a:pt x="628" y="92"/>
                  </a:lnTo>
                  <a:lnTo>
                    <a:pt x="628" y="103"/>
                  </a:lnTo>
                  <a:lnTo>
                    <a:pt x="630" y="108"/>
                  </a:lnTo>
                  <a:lnTo>
                    <a:pt x="631" y="111"/>
                  </a:lnTo>
                  <a:lnTo>
                    <a:pt x="632" y="111"/>
                  </a:lnTo>
                  <a:lnTo>
                    <a:pt x="636" y="111"/>
                  </a:lnTo>
                  <a:lnTo>
                    <a:pt x="638" y="111"/>
                  </a:lnTo>
                  <a:lnTo>
                    <a:pt x="639" y="111"/>
                  </a:lnTo>
                  <a:lnTo>
                    <a:pt x="640" y="111"/>
                  </a:lnTo>
                  <a:lnTo>
                    <a:pt x="645" y="111"/>
                  </a:lnTo>
                  <a:lnTo>
                    <a:pt x="648" y="111"/>
                  </a:lnTo>
                  <a:lnTo>
                    <a:pt x="649" y="111"/>
                  </a:lnTo>
                  <a:lnTo>
                    <a:pt x="652" y="112"/>
                  </a:lnTo>
                  <a:lnTo>
                    <a:pt x="664" y="113"/>
                  </a:lnTo>
                  <a:lnTo>
                    <a:pt x="674" y="114"/>
                  </a:lnTo>
                  <a:lnTo>
                    <a:pt x="675" y="114"/>
                  </a:lnTo>
                  <a:lnTo>
                    <a:pt x="679" y="115"/>
                  </a:lnTo>
                  <a:lnTo>
                    <a:pt x="692" y="116"/>
                  </a:lnTo>
                  <a:lnTo>
                    <a:pt x="701" y="117"/>
                  </a:lnTo>
                  <a:lnTo>
                    <a:pt x="702" y="117"/>
                  </a:lnTo>
                  <a:lnTo>
                    <a:pt x="703" y="117"/>
                  </a:lnTo>
                  <a:lnTo>
                    <a:pt x="706" y="117"/>
                  </a:lnTo>
                  <a:lnTo>
                    <a:pt x="708" y="117"/>
                  </a:lnTo>
                  <a:lnTo>
                    <a:pt x="710" y="117"/>
                  </a:lnTo>
                  <a:lnTo>
                    <a:pt x="711" y="120"/>
                  </a:lnTo>
                  <a:lnTo>
                    <a:pt x="712" y="121"/>
                  </a:lnTo>
                  <a:lnTo>
                    <a:pt x="713" y="121"/>
                  </a:lnTo>
                  <a:lnTo>
                    <a:pt x="714" y="122"/>
                  </a:lnTo>
                  <a:lnTo>
                    <a:pt x="717" y="123"/>
                  </a:lnTo>
                  <a:lnTo>
                    <a:pt x="719" y="124"/>
                  </a:lnTo>
                  <a:lnTo>
                    <a:pt x="720" y="124"/>
                  </a:lnTo>
                  <a:lnTo>
                    <a:pt x="722" y="125"/>
                  </a:lnTo>
                  <a:lnTo>
                    <a:pt x="729" y="127"/>
                  </a:lnTo>
                  <a:lnTo>
                    <a:pt x="733" y="128"/>
                  </a:lnTo>
                  <a:lnTo>
                    <a:pt x="734" y="128"/>
                  </a:lnTo>
                  <a:lnTo>
                    <a:pt x="736" y="129"/>
                  </a:lnTo>
                  <a:lnTo>
                    <a:pt x="742" y="131"/>
                  </a:lnTo>
                  <a:lnTo>
                    <a:pt x="748" y="132"/>
                  </a:lnTo>
                  <a:lnTo>
                    <a:pt x="749" y="132"/>
                  </a:lnTo>
                  <a:lnTo>
                    <a:pt x="750" y="134"/>
                  </a:lnTo>
                  <a:lnTo>
                    <a:pt x="751" y="135"/>
                  </a:lnTo>
                  <a:lnTo>
                    <a:pt x="752" y="135"/>
                  </a:lnTo>
                  <a:lnTo>
                    <a:pt x="752" y="136"/>
                  </a:lnTo>
                  <a:lnTo>
                    <a:pt x="752" y="137"/>
                  </a:lnTo>
                  <a:lnTo>
                    <a:pt x="752" y="138"/>
                  </a:lnTo>
                  <a:lnTo>
                    <a:pt x="752" y="139"/>
                  </a:lnTo>
                  <a:lnTo>
                    <a:pt x="752" y="140"/>
                  </a:lnTo>
                  <a:lnTo>
                    <a:pt x="752" y="143"/>
                  </a:lnTo>
                  <a:lnTo>
                    <a:pt x="752" y="146"/>
                  </a:lnTo>
                  <a:lnTo>
                    <a:pt x="752" y="147"/>
                  </a:lnTo>
                  <a:lnTo>
                    <a:pt x="752" y="148"/>
                  </a:lnTo>
                  <a:lnTo>
                    <a:pt x="752" y="153"/>
                  </a:lnTo>
                  <a:lnTo>
                    <a:pt x="752" y="156"/>
                  </a:lnTo>
                  <a:lnTo>
                    <a:pt x="753" y="156"/>
                  </a:lnTo>
                  <a:lnTo>
                    <a:pt x="756" y="156"/>
                  </a:lnTo>
                  <a:lnTo>
                    <a:pt x="758" y="156"/>
                  </a:lnTo>
                  <a:lnTo>
                    <a:pt x="759" y="156"/>
                  </a:lnTo>
                  <a:lnTo>
                    <a:pt x="762" y="156"/>
                  </a:lnTo>
                  <a:lnTo>
                    <a:pt x="765" y="156"/>
                  </a:lnTo>
                  <a:lnTo>
                    <a:pt x="766" y="156"/>
                  </a:lnTo>
                  <a:lnTo>
                    <a:pt x="768" y="156"/>
                  </a:lnTo>
                  <a:lnTo>
                    <a:pt x="776" y="156"/>
                  </a:lnTo>
                  <a:lnTo>
                    <a:pt x="782" y="156"/>
                  </a:lnTo>
                  <a:lnTo>
                    <a:pt x="784" y="156"/>
                  </a:lnTo>
                  <a:lnTo>
                    <a:pt x="786" y="156"/>
                  </a:lnTo>
                  <a:lnTo>
                    <a:pt x="794" y="156"/>
                  </a:lnTo>
                  <a:lnTo>
                    <a:pt x="800" y="156"/>
                  </a:lnTo>
                  <a:lnTo>
                    <a:pt x="802" y="156"/>
                  </a:lnTo>
                  <a:lnTo>
                    <a:pt x="805" y="156"/>
                  </a:lnTo>
                  <a:lnTo>
                    <a:pt x="807" y="156"/>
                  </a:lnTo>
                  <a:lnTo>
                    <a:pt x="808" y="156"/>
                  </a:lnTo>
                  <a:lnTo>
                    <a:pt x="808" y="157"/>
                  </a:lnTo>
                  <a:lnTo>
                    <a:pt x="808" y="158"/>
                  </a:lnTo>
                  <a:lnTo>
                    <a:pt x="808" y="159"/>
                  </a:lnTo>
                  <a:lnTo>
                    <a:pt x="808" y="160"/>
                  </a:lnTo>
                  <a:lnTo>
                    <a:pt x="808" y="161"/>
                  </a:lnTo>
                  <a:lnTo>
                    <a:pt x="808" y="167"/>
                  </a:lnTo>
                  <a:lnTo>
                    <a:pt x="808" y="170"/>
                  </a:lnTo>
                  <a:lnTo>
                    <a:pt x="808" y="171"/>
                  </a:lnTo>
                  <a:lnTo>
                    <a:pt x="808" y="173"/>
                  </a:lnTo>
                  <a:lnTo>
                    <a:pt x="808" y="182"/>
                  </a:lnTo>
                  <a:lnTo>
                    <a:pt x="808" y="188"/>
                  </a:lnTo>
                  <a:lnTo>
                    <a:pt x="808" y="189"/>
                  </a:lnTo>
                  <a:lnTo>
                    <a:pt x="808" y="191"/>
                  </a:lnTo>
                  <a:lnTo>
                    <a:pt x="808" y="200"/>
                  </a:lnTo>
                  <a:lnTo>
                    <a:pt x="808" y="206"/>
                  </a:lnTo>
                  <a:lnTo>
                    <a:pt x="808" y="207"/>
                  </a:lnTo>
                  <a:lnTo>
                    <a:pt x="808" y="208"/>
                  </a:lnTo>
                  <a:lnTo>
                    <a:pt x="808" y="209"/>
                  </a:lnTo>
                  <a:lnTo>
                    <a:pt x="807" y="209"/>
                  </a:lnTo>
                  <a:lnTo>
                    <a:pt x="804" y="209"/>
                  </a:lnTo>
                  <a:lnTo>
                    <a:pt x="802" y="209"/>
                  </a:lnTo>
                  <a:lnTo>
                    <a:pt x="800" y="209"/>
                  </a:lnTo>
                  <a:lnTo>
                    <a:pt x="799" y="209"/>
                  </a:lnTo>
                  <a:lnTo>
                    <a:pt x="796" y="209"/>
                  </a:lnTo>
                  <a:lnTo>
                    <a:pt x="794" y="209"/>
                  </a:lnTo>
                  <a:lnTo>
                    <a:pt x="793" y="209"/>
                  </a:lnTo>
                  <a:lnTo>
                    <a:pt x="791" y="209"/>
                  </a:lnTo>
                  <a:lnTo>
                    <a:pt x="785" y="208"/>
                  </a:lnTo>
                  <a:lnTo>
                    <a:pt x="780" y="207"/>
                  </a:lnTo>
                  <a:lnTo>
                    <a:pt x="780" y="206"/>
                  </a:lnTo>
                  <a:lnTo>
                    <a:pt x="779" y="206"/>
                  </a:lnTo>
                  <a:lnTo>
                    <a:pt x="776" y="206"/>
                  </a:lnTo>
                  <a:lnTo>
                    <a:pt x="767" y="206"/>
                  </a:lnTo>
                  <a:lnTo>
                    <a:pt x="759" y="206"/>
                  </a:lnTo>
                  <a:lnTo>
                    <a:pt x="758" y="206"/>
                  </a:lnTo>
                  <a:lnTo>
                    <a:pt x="757" y="206"/>
                  </a:lnTo>
                  <a:lnTo>
                    <a:pt x="754" y="206"/>
                  </a:lnTo>
                  <a:lnTo>
                    <a:pt x="752" y="206"/>
                  </a:lnTo>
                  <a:lnTo>
                    <a:pt x="751" y="207"/>
                  </a:lnTo>
                  <a:lnTo>
                    <a:pt x="750" y="208"/>
                  </a:lnTo>
                  <a:lnTo>
                    <a:pt x="749" y="209"/>
                  </a:lnTo>
                  <a:lnTo>
                    <a:pt x="749" y="210"/>
                  </a:lnTo>
                  <a:lnTo>
                    <a:pt x="749" y="211"/>
                  </a:lnTo>
                  <a:lnTo>
                    <a:pt x="749" y="212"/>
                  </a:lnTo>
                  <a:lnTo>
                    <a:pt x="749" y="213"/>
                  </a:lnTo>
                  <a:lnTo>
                    <a:pt x="749" y="214"/>
                  </a:lnTo>
                  <a:lnTo>
                    <a:pt x="749" y="218"/>
                  </a:lnTo>
                  <a:lnTo>
                    <a:pt x="749" y="220"/>
                  </a:lnTo>
                  <a:lnTo>
                    <a:pt x="749" y="221"/>
                  </a:lnTo>
                  <a:lnTo>
                    <a:pt x="749" y="222"/>
                  </a:lnTo>
                  <a:lnTo>
                    <a:pt x="749" y="227"/>
                  </a:lnTo>
                  <a:lnTo>
                    <a:pt x="749" y="230"/>
                  </a:lnTo>
                  <a:lnTo>
                    <a:pt x="749" y="231"/>
                  </a:lnTo>
                  <a:lnTo>
                    <a:pt x="749" y="232"/>
                  </a:lnTo>
                  <a:lnTo>
                    <a:pt x="749" y="238"/>
                  </a:lnTo>
                  <a:lnTo>
                    <a:pt x="749" y="241"/>
                  </a:lnTo>
                  <a:lnTo>
                    <a:pt x="749" y="242"/>
                  </a:lnTo>
                  <a:lnTo>
                    <a:pt x="749" y="243"/>
                  </a:lnTo>
                  <a:lnTo>
                    <a:pt x="749" y="244"/>
                  </a:lnTo>
                  <a:lnTo>
                    <a:pt x="750" y="247"/>
                  </a:lnTo>
                  <a:lnTo>
                    <a:pt x="751" y="248"/>
                  </a:lnTo>
                  <a:lnTo>
                    <a:pt x="752" y="248"/>
                  </a:lnTo>
                  <a:lnTo>
                    <a:pt x="753" y="248"/>
                  </a:lnTo>
                  <a:lnTo>
                    <a:pt x="756" y="248"/>
                  </a:lnTo>
                  <a:lnTo>
                    <a:pt x="758" y="248"/>
                  </a:lnTo>
                  <a:lnTo>
                    <a:pt x="759" y="248"/>
                  </a:lnTo>
                  <a:lnTo>
                    <a:pt x="761" y="249"/>
                  </a:lnTo>
                  <a:lnTo>
                    <a:pt x="768" y="250"/>
                  </a:lnTo>
                  <a:lnTo>
                    <a:pt x="772" y="252"/>
                  </a:lnTo>
                  <a:lnTo>
                    <a:pt x="773" y="252"/>
                  </a:lnTo>
                  <a:lnTo>
                    <a:pt x="776" y="252"/>
                  </a:lnTo>
                  <a:lnTo>
                    <a:pt x="788" y="252"/>
                  </a:lnTo>
                  <a:lnTo>
                    <a:pt x="796" y="252"/>
                  </a:lnTo>
                  <a:lnTo>
                    <a:pt x="797" y="252"/>
                  </a:lnTo>
                  <a:lnTo>
                    <a:pt x="800" y="253"/>
                  </a:lnTo>
                  <a:lnTo>
                    <a:pt x="812" y="254"/>
                  </a:lnTo>
                  <a:lnTo>
                    <a:pt x="822" y="255"/>
                  </a:lnTo>
                  <a:lnTo>
                    <a:pt x="823" y="255"/>
                  </a:lnTo>
                  <a:lnTo>
                    <a:pt x="826" y="255"/>
                  </a:lnTo>
                  <a:lnTo>
                    <a:pt x="828" y="255"/>
                  </a:lnTo>
                  <a:lnTo>
                    <a:pt x="829" y="255"/>
                  </a:lnTo>
                  <a:lnTo>
                    <a:pt x="831" y="260"/>
                  </a:lnTo>
                  <a:lnTo>
                    <a:pt x="832" y="262"/>
                  </a:lnTo>
                  <a:lnTo>
                    <a:pt x="833" y="262"/>
                  </a:lnTo>
                  <a:lnTo>
                    <a:pt x="833" y="263"/>
                  </a:lnTo>
                  <a:lnTo>
                    <a:pt x="833" y="264"/>
                  </a:lnTo>
                  <a:lnTo>
                    <a:pt x="833" y="270"/>
                  </a:lnTo>
                  <a:lnTo>
                    <a:pt x="833" y="273"/>
                  </a:lnTo>
                  <a:lnTo>
                    <a:pt x="833" y="274"/>
                  </a:lnTo>
                  <a:lnTo>
                    <a:pt x="833" y="276"/>
                  </a:lnTo>
                  <a:lnTo>
                    <a:pt x="834" y="282"/>
                  </a:lnTo>
                  <a:lnTo>
                    <a:pt x="835" y="286"/>
                  </a:lnTo>
                  <a:lnTo>
                    <a:pt x="836" y="286"/>
                  </a:lnTo>
                  <a:lnTo>
                    <a:pt x="837" y="292"/>
                  </a:lnTo>
                  <a:lnTo>
                    <a:pt x="839" y="294"/>
                  </a:lnTo>
                  <a:lnTo>
                    <a:pt x="840" y="294"/>
                  </a:lnTo>
                  <a:lnTo>
                    <a:pt x="841" y="294"/>
                  </a:lnTo>
                  <a:lnTo>
                    <a:pt x="846" y="294"/>
                  </a:lnTo>
                  <a:lnTo>
                    <a:pt x="849" y="294"/>
                  </a:lnTo>
                  <a:lnTo>
                    <a:pt x="850" y="294"/>
                  </a:lnTo>
                  <a:lnTo>
                    <a:pt x="853" y="294"/>
                  </a:lnTo>
                  <a:lnTo>
                    <a:pt x="863" y="294"/>
                  </a:lnTo>
                  <a:lnTo>
                    <a:pt x="870" y="294"/>
                  </a:lnTo>
                  <a:lnTo>
                    <a:pt x="871" y="294"/>
                  </a:lnTo>
                  <a:lnTo>
                    <a:pt x="877" y="295"/>
                  </a:lnTo>
                  <a:lnTo>
                    <a:pt x="896" y="296"/>
                  </a:lnTo>
                  <a:lnTo>
                    <a:pt x="909" y="297"/>
                  </a:lnTo>
                  <a:lnTo>
                    <a:pt x="910" y="297"/>
                  </a:lnTo>
                  <a:lnTo>
                    <a:pt x="917" y="297"/>
                  </a:lnTo>
                  <a:lnTo>
                    <a:pt x="936" y="297"/>
                  </a:lnTo>
                  <a:lnTo>
                    <a:pt x="951" y="297"/>
                  </a:lnTo>
                  <a:lnTo>
                    <a:pt x="952" y="297"/>
                  </a:lnTo>
                  <a:lnTo>
                    <a:pt x="953" y="297"/>
                  </a:lnTo>
                  <a:lnTo>
                    <a:pt x="958" y="297"/>
                  </a:lnTo>
                  <a:lnTo>
                    <a:pt x="961" y="297"/>
                  </a:lnTo>
                  <a:lnTo>
                    <a:pt x="962" y="297"/>
                  </a:lnTo>
                  <a:lnTo>
                    <a:pt x="962" y="296"/>
                  </a:lnTo>
                  <a:lnTo>
                    <a:pt x="962" y="295"/>
                  </a:lnTo>
                  <a:lnTo>
                    <a:pt x="962" y="294"/>
                  </a:lnTo>
                  <a:lnTo>
                    <a:pt x="962" y="293"/>
                  </a:lnTo>
                  <a:lnTo>
                    <a:pt x="962" y="290"/>
                  </a:lnTo>
                  <a:lnTo>
                    <a:pt x="962" y="288"/>
                  </a:lnTo>
                  <a:lnTo>
                    <a:pt x="962" y="286"/>
                  </a:lnTo>
                  <a:lnTo>
                    <a:pt x="963" y="283"/>
                  </a:lnTo>
                  <a:lnTo>
                    <a:pt x="964" y="281"/>
                  </a:lnTo>
                  <a:lnTo>
                    <a:pt x="965" y="280"/>
                  </a:lnTo>
                  <a:lnTo>
                    <a:pt x="968" y="276"/>
                  </a:lnTo>
                  <a:lnTo>
                    <a:pt x="969" y="274"/>
                  </a:lnTo>
                  <a:lnTo>
                    <a:pt x="970" y="273"/>
                  </a:lnTo>
                  <a:lnTo>
                    <a:pt x="971" y="272"/>
                  </a:lnTo>
                  <a:lnTo>
                    <a:pt x="972" y="271"/>
                  </a:lnTo>
                  <a:lnTo>
                    <a:pt x="973" y="270"/>
                  </a:lnTo>
                  <a:lnTo>
                    <a:pt x="974" y="270"/>
                  </a:lnTo>
                  <a:lnTo>
                    <a:pt x="975" y="270"/>
                  </a:lnTo>
                  <a:lnTo>
                    <a:pt x="976" y="270"/>
                  </a:lnTo>
                  <a:lnTo>
                    <a:pt x="977" y="270"/>
                  </a:lnTo>
                  <a:lnTo>
                    <a:pt x="980" y="270"/>
                  </a:lnTo>
                  <a:lnTo>
                    <a:pt x="982" y="270"/>
                  </a:lnTo>
                  <a:lnTo>
                    <a:pt x="983" y="270"/>
                  </a:lnTo>
                  <a:lnTo>
                    <a:pt x="987" y="268"/>
                  </a:lnTo>
                  <a:lnTo>
                    <a:pt x="996" y="265"/>
                  </a:lnTo>
                  <a:lnTo>
                    <a:pt x="1003" y="263"/>
                  </a:lnTo>
                  <a:lnTo>
                    <a:pt x="1005" y="262"/>
                  </a:lnTo>
                  <a:lnTo>
                    <a:pt x="1007" y="262"/>
                  </a:lnTo>
                  <a:lnTo>
                    <a:pt x="1015" y="261"/>
                  </a:lnTo>
                  <a:lnTo>
                    <a:pt x="1021" y="260"/>
                  </a:lnTo>
                  <a:lnTo>
                    <a:pt x="1022" y="259"/>
                  </a:lnTo>
                  <a:lnTo>
                    <a:pt x="1024" y="257"/>
                  </a:lnTo>
                  <a:lnTo>
                    <a:pt x="1025" y="256"/>
                  </a:lnTo>
                  <a:lnTo>
                    <a:pt x="1026" y="255"/>
                  </a:lnTo>
                  <a:lnTo>
                    <a:pt x="1026" y="252"/>
                  </a:lnTo>
                  <a:lnTo>
                    <a:pt x="1026" y="249"/>
                  </a:lnTo>
                  <a:lnTo>
                    <a:pt x="1026" y="248"/>
                  </a:lnTo>
                  <a:lnTo>
                    <a:pt x="1026" y="247"/>
                  </a:lnTo>
                  <a:lnTo>
                    <a:pt x="1026" y="244"/>
                  </a:lnTo>
                  <a:lnTo>
                    <a:pt x="1026" y="242"/>
                  </a:lnTo>
                  <a:lnTo>
                    <a:pt x="1026" y="241"/>
                  </a:lnTo>
                  <a:lnTo>
                    <a:pt x="1026" y="240"/>
                  </a:lnTo>
                  <a:lnTo>
                    <a:pt x="1026" y="237"/>
                  </a:lnTo>
                  <a:lnTo>
                    <a:pt x="1026" y="235"/>
                  </a:lnTo>
                  <a:lnTo>
                    <a:pt x="1026" y="234"/>
                  </a:lnTo>
                  <a:lnTo>
                    <a:pt x="1027" y="234"/>
                  </a:lnTo>
                  <a:lnTo>
                    <a:pt x="1028" y="234"/>
                  </a:lnTo>
                  <a:lnTo>
                    <a:pt x="1029" y="234"/>
                  </a:lnTo>
                  <a:lnTo>
                    <a:pt x="1031" y="234"/>
                  </a:lnTo>
                  <a:lnTo>
                    <a:pt x="1032" y="234"/>
                  </a:lnTo>
                  <a:lnTo>
                    <a:pt x="1033" y="234"/>
                  </a:lnTo>
                  <a:lnTo>
                    <a:pt x="1036" y="232"/>
                  </a:lnTo>
                  <a:lnTo>
                    <a:pt x="1038" y="231"/>
                  </a:lnTo>
                  <a:lnTo>
                    <a:pt x="1039" y="230"/>
                  </a:lnTo>
                  <a:lnTo>
                    <a:pt x="1040" y="230"/>
                  </a:lnTo>
                  <a:lnTo>
                    <a:pt x="1044" y="230"/>
                  </a:lnTo>
                  <a:lnTo>
                    <a:pt x="1046" y="230"/>
                  </a:lnTo>
                  <a:lnTo>
                    <a:pt x="1047" y="230"/>
                  </a:lnTo>
                  <a:lnTo>
                    <a:pt x="1048" y="229"/>
                  </a:lnTo>
                  <a:lnTo>
                    <a:pt x="1049" y="228"/>
                  </a:lnTo>
                  <a:lnTo>
                    <a:pt x="1050" y="227"/>
                  </a:lnTo>
                  <a:lnTo>
                    <a:pt x="1052" y="225"/>
                  </a:lnTo>
                  <a:lnTo>
                    <a:pt x="1053" y="224"/>
                  </a:lnTo>
                  <a:lnTo>
                    <a:pt x="1054" y="223"/>
                  </a:lnTo>
                  <a:lnTo>
                    <a:pt x="1057" y="220"/>
                  </a:lnTo>
                  <a:lnTo>
                    <a:pt x="1059" y="218"/>
                  </a:lnTo>
                  <a:lnTo>
                    <a:pt x="1061" y="217"/>
                  </a:lnTo>
                  <a:lnTo>
                    <a:pt x="1062" y="216"/>
                  </a:lnTo>
                  <a:lnTo>
                    <a:pt x="1065" y="212"/>
                  </a:lnTo>
                  <a:lnTo>
                    <a:pt x="1067" y="210"/>
                  </a:lnTo>
                  <a:lnTo>
                    <a:pt x="1068" y="209"/>
                  </a:lnTo>
                  <a:lnTo>
                    <a:pt x="1069" y="208"/>
                  </a:lnTo>
                  <a:lnTo>
                    <a:pt x="1070" y="207"/>
                  </a:lnTo>
                  <a:lnTo>
                    <a:pt x="1071" y="206"/>
                  </a:lnTo>
                  <a:lnTo>
                    <a:pt x="1073" y="206"/>
                  </a:lnTo>
                  <a:lnTo>
                    <a:pt x="1074" y="206"/>
                  </a:lnTo>
                  <a:lnTo>
                    <a:pt x="1075" y="206"/>
                  </a:lnTo>
                  <a:lnTo>
                    <a:pt x="1076" y="206"/>
                  </a:lnTo>
                  <a:lnTo>
                    <a:pt x="1082" y="206"/>
                  </a:lnTo>
                  <a:lnTo>
                    <a:pt x="1085" y="206"/>
                  </a:lnTo>
                  <a:lnTo>
                    <a:pt x="1086" y="206"/>
                  </a:lnTo>
                  <a:lnTo>
                    <a:pt x="1089" y="206"/>
                  </a:lnTo>
                  <a:lnTo>
                    <a:pt x="1091" y="206"/>
                  </a:lnTo>
                  <a:lnTo>
                    <a:pt x="1092" y="206"/>
                  </a:lnTo>
                  <a:lnTo>
                    <a:pt x="1094" y="208"/>
                  </a:lnTo>
                  <a:lnTo>
                    <a:pt x="1095" y="209"/>
                  </a:lnTo>
                  <a:lnTo>
                    <a:pt x="1097" y="209"/>
                  </a:lnTo>
                  <a:lnTo>
                    <a:pt x="1098" y="211"/>
                  </a:lnTo>
                  <a:lnTo>
                    <a:pt x="1099" y="212"/>
                  </a:lnTo>
                  <a:lnTo>
                    <a:pt x="1100" y="212"/>
                  </a:lnTo>
                  <a:lnTo>
                    <a:pt x="1101" y="213"/>
                  </a:lnTo>
                  <a:lnTo>
                    <a:pt x="1104" y="216"/>
                  </a:lnTo>
                  <a:lnTo>
                    <a:pt x="1106" y="217"/>
                  </a:lnTo>
                  <a:lnTo>
                    <a:pt x="1107" y="217"/>
                  </a:lnTo>
                  <a:lnTo>
                    <a:pt x="1109" y="219"/>
                  </a:lnTo>
                  <a:lnTo>
                    <a:pt x="1116" y="224"/>
                  </a:lnTo>
                  <a:lnTo>
                    <a:pt x="1120" y="227"/>
                  </a:lnTo>
                  <a:lnTo>
                    <a:pt x="1121" y="227"/>
                  </a:lnTo>
                  <a:lnTo>
                    <a:pt x="1122" y="227"/>
                  </a:lnTo>
                  <a:lnTo>
                    <a:pt x="1125" y="227"/>
                  </a:lnTo>
                  <a:lnTo>
                    <a:pt x="1127" y="227"/>
                  </a:lnTo>
                  <a:lnTo>
                    <a:pt x="1128" y="227"/>
                  </a:lnTo>
                  <a:lnTo>
                    <a:pt x="1129" y="229"/>
                  </a:lnTo>
                  <a:lnTo>
                    <a:pt x="1130" y="230"/>
                  </a:lnTo>
                  <a:lnTo>
                    <a:pt x="1131" y="230"/>
                  </a:lnTo>
                  <a:lnTo>
                    <a:pt x="1132" y="230"/>
                  </a:lnTo>
                  <a:lnTo>
                    <a:pt x="1136" y="230"/>
                  </a:lnTo>
                  <a:lnTo>
                    <a:pt x="1138" y="230"/>
                  </a:lnTo>
                  <a:lnTo>
                    <a:pt x="1139" y="230"/>
                  </a:lnTo>
                  <a:lnTo>
                    <a:pt x="1142" y="232"/>
                  </a:lnTo>
                  <a:lnTo>
                    <a:pt x="1144" y="234"/>
                  </a:lnTo>
                  <a:lnTo>
                    <a:pt x="1145" y="234"/>
                  </a:lnTo>
                  <a:lnTo>
                    <a:pt x="1147" y="234"/>
                  </a:lnTo>
                  <a:lnTo>
                    <a:pt x="1148" y="234"/>
                  </a:lnTo>
                  <a:lnTo>
                    <a:pt x="1149" y="234"/>
                  </a:lnTo>
                  <a:lnTo>
                    <a:pt x="1149" y="235"/>
                  </a:lnTo>
                  <a:lnTo>
                    <a:pt x="1149" y="236"/>
                  </a:lnTo>
                  <a:lnTo>
                    <a:pt x="1149" y="239"/>
                  </a:lnTo>
                  <a:lnTo>
                    <a:pt x="1149" y="241"/>
                  </a:lnTo>
                  <a:lnTo>
                    <a:pt x="1149" y="242"/>
                  </a:lnTo>
                  <a:lnTo>
                    <a:pt x="1149" y="243"/>
                  </a:lnTo>
                  <a:lnTo>
                    <a:pt x="1149" y="246"/>
                  </a:lnTo>
                  <a:lnTo>
                    <a:pt x="1149" y="248"/>
                  </a:lnTo>
                  <a:lnTo>
                    <a:pt x="1149" y="249"/>
                  </a:lnTo>
                  <a:lnTo>
                    <a:pt x="1149" y="253"/>
                  </a:lnTo>
                  <a:lnTo>
                    <a:pt x="1149" y="255"/>
                  </a:lnTo>
                  <a:lnTo>
                    <a:pt x="1150" y="255"/>
                  </a:lnTo>
                  <a:lnTo>
                    <a:pt x="1151" y="255"/>
                  </a:lnTo>
                  <a:lnTo>
                    <a:pt x="1153" y="255"/>
                  </a:lnTo>
                  <a:lnTo>
                    <a:pt x="1154" y="255"/>
                  </a:lnTo>
                  <a:lnTo>
                    <a:pt x="1159" y="255"/>
                  </a:lnTo>
                  <a:lnTo>
                    <a:pt x="1162" y="255"/>
                  </a:lnTo>
                  <a:lnTo>
                    <a:pt x="1163" y="255"/>
                  </a:lnTo>
                  <a:lnTo>
                    <a:pt x="1165" y="255"/>
                  </a:lnTo>
                  <a:lnTo>
                    <a:pt x="1174" y="255"/>
                  </a:lnTo>
                  <a:lnTo>
                    <a:pt x="1180" y="255"/>
                  </a:lnTo>
                  <a:lnTo>
                    <a:pt x="1181" y="255"/>
                  </a:lnTo>
                  <a:lnTo>
                    <a:pt x="1183" y="255"/>
                  </a:lnTo>
                  <a:lnTo>
                    <a:pt x="1191" y="255"/>
                  </a:lnTo>
                  <a:lnTo>
                    <a:pt x="1197" y="255"/>
                  </a:lnTo>
                  <a:lnTo>
                    <a:pt x="1198" y="255"/>
                  </a:lnTo>
                  <a:lnTo>
                    <a:pt x="1200" y="255"/>
                  </a:lnTo>
                  <a:lnTo>
                    <a:pt x="1201" y="255"/>
                  </a:lnTo>
                  <a:lnTo>
                    <a:pt x="1202" y="255"/>
                  </a:lnTo>
                  <a:lnTo>
                    <a:pt x="1202" y="256"/>
                  </a:lnTo>
                  <a:lnTo>
                    <a:pt x="1202" y="258"/>
                  </a:lnTo>
                  <a:lnTo>
                    <a:pt x="1202" y="259"/>
                  </a:lnTo>
                  <a:lnTo>
                    <a:pt x="1202" y="260"/>
                  </a:lnTo>
                  <a:lnTo>
                    <a:pt x="1202" y="261"/>
                  </a:lnTo>
                  <a:lnTo>
                    <a:pt x="1202" y="262"/>
                  </a:lnTo>
                  <a:lnTo>
                    <a:pt x="1202" y="263"/>
                  </a:lnTo>
                  <a:lnTo>
                    <a:pt x="1202" y="264"/>
                  </a:lnTo>
                  <a:lnTo>
                    <a:pt x="1202" y="267"/>
                  </a:lnTo>
                  <a:lnTo>
                    <a:pt x="1202" y="270"/>
                  </a:lnTo>
                  <a:lnTo>
                    <a:pt x="1202" y="271"/>
                  </a:lnTo>
                  <a:lnTo>
                    <a:pt x="1202" y="274"/>
                  </a:lnTo>
                  <a:lnTo>
                    <a:pt x="1202" y="276"/>
                  </a:lnTo>
                  <a:lnTo>
                    <a:pt x="1201" y="276"/>
                  </a:lnTo>
                  <a:lnTo>
                    <a:pt x="1199" y="276"/>
                  </a:lnTo>
                  <a:lnTo>
                    <a:pt x="1198" y="276"/>
                  </a:lnTo>
                  <a:lnTo>
                    <a:pt x="1197" y="276"/>
                  </a:lnTo>
                  <a:lnTo>
                    <a:pt x="1194" y="276"/>
                  </a:lnTo>
                  <a:lnTo>
                    <a:pt x="1192" y="276"/>
                  </a:lnTo>
                  <a:lnTo>
                    <a:pt x="1191" y="276"/>
                  </a:lnTo>
                  <a:lnTo>
                    <a:pt x="1190" y="276"/>
                  </a:lnTo>
                  <a:lnTo>
                    <a:pt x="1184" y="276"/>
                  </a:lnTo>
                  <a:lnTo>
                    <a:pt x="1181" y="276"/>
                  </a:lnTo>
                  <a:lnTo>
                    <a:pt x="1181" y="277"/>
                  </a:lnTo>
                  <a:lnTo>
                    <a:pt x="1181" y="279"/>
                  </a:lnTo>
                  <a:lnTo>
                    <a:pt x="1181" y="280"/>
                  </a:lnTo>
                  <a:lnTo>
                    <a:pt x="1181" y="281"/>
                  </a:lnTo>
                  <a:lnTo>
                    <a:pt x="1181" y="284"/>
                  </a:lnTo>
                  <a:lnTo>
                    <a:pt x="1181" y="286"/>
                  </a:lnTo>
                  <a:lnTo>
                    <a:pt x="1181" y="288"/>
                  </a:lnTo>
                  <a:lnTo>
                    <a:pt x="1181" y="289"/>
                  </a:lnTo>
                  <a:lnTo>
                    <a:pt x="1181" y="294"/>
                  </a:lnTo>
                  <a:lnTo>
                    <a:pt x="1181" y="297"/>
                  </a:lnTo>
                  <a:lnTo>
                    <a:pt x="1181" y="298"/>
                  </a:lnTo>
                  <a:lnTo>
                    <a:pt x="1181" y="299"/>
                  </a:lnTo>
                  <a:lnTo>
                    <a:pt x="1181" y="305"/>
                  </a:lnTo>
                  <a:lnTo>
                    <a:pt x="1181" y="308"/>
                  </a:lnTo>
                  <a:lnTo>
                    <a:pt x="1181" y="309"/>
                  </a:lnTo>
                  <a:lnTo>
                    <a:pt x="1181" y="311"/>
                  </a:lnTo>
                  <a:lnTo>
                    <a:pt x="1181" y="312"/>
                  </a:lnTo>
                  <a:lnTo>
                    <a:pt x="1180" y="312"/>
                  </a:lnTo>
                  <a:lnTo>
                    <a:pt x="1179" y="312"/>
                  </a:lnTo>
                  <a:lnTo>
                    <a:pt x="1176" y="312"/>
                  </a:lnTo>
                  <a:lnTo>
                    <a:pt x="1174" y="312"/>
                  </a:lnTo>
                  <a:lnTo>
                    <a:pt x="1172" y="313"/>
                  </a:lnTo>
                  <a:lnTo>
                    <a:pt x="1166" y="314"/>
                  </a:lnTo>
                  <a:lnTo>
                    <a:pt x="1163" y="315"/>
                  </a:lnTo>
                  <a:lnTo>
                    <a:pt x="1162" y="315"/>
                  </a:lnTo>
                  <a:lnTo>
                    <a:pt x="1160" y="315"/>
                  </a:lnTo>
                  <a:lnTo>
                    <a:pt x="1154" y="315"/>
                  </a:lnTo>
                  <a:lnTo>
                    <a:pt x="1149" y="315"/>
                  </a:lnTo>
                  <a:lnTo>
                    <a:pt x="1148" y="316"/>
                  </a:lnTo>
                  <a:lnTo>
                    <a:pt x="1144" y="317"/>
                  </a:lnTo>
                  <a:lnTo>
                    <a:pt x="1142" y="318"/>
                  </a:lnTo>
                  <a:lnTo>
                    <a:pt x="1142" y="319"/>
                  </a:lnTo>
                  <a:lnTo>
                    <a:pt x="1142" y="321"/>
                  </a:lnTo>
                  <a:lnTo>
                    <a:pt x="1142" y="323"/>
                  </a:lnTo>
                  <a:lnTo>
                    <a:pt x="1142" y="324"/>
                  </a:lnTo>
                  <a:lnTo>
                    <a:pt x="1142" y="327"/>
                  </a:lnTo>
                  <a:lnTo>
                    <a:pt x="1142" y="329"/>
                  </a:lnTo>
                  <a:lnTo>
                    <a:pt x="1141" y="331"/>
                  </a:lnTo>
                  <a:lnTo>
                    <a:pt x="1140" y="336"/>
                  </a:lnTo>
                  <a:lnTo>
                    <a:pt x="1139" y="339"/>
                  </a:lnTo>
                  <a:lnTo>
                    <a:pt x="1139" y="341"/>
                  </a:lnTo>
                  <a:lnTo>
                    <a:pt x="1139" y="342"/>
                  </a:lnTo>
                  <a:lnTo>
                    <a:pt x="1139" y="347"/>
                  </a:lnTo>
                  <a:lnTo>
                    <a:pt x="1139" y="350"/>
                  </a:lnTo>
                  <a:lnTo>
                    <a:pt x="1139" y="351"/>
                  </a:lnTo>
                  <a:lnTo>
                    <a:pt x="1139" y="353"/>
                  </a:lnTo>
                  <a:lnTo>
                    <a:pt x="1139" y="354"/>
                  </a:lnTo>
                  <a:lnTo>
                    <a:pt x="1138" y="354"/>
                  </a:lnTo>
                  <a:lnTo>
                    <a:pt x="1137" y="354"/>
                  </a:lnTo>
                  <a:lnTo>
                    <a:pt x="1134" y="354"/>
                  </a:lnTo>
                  <a:lnTo>
                    <a:pt x="1131" y="354"/>
                  </a:lnTo>
                  <a:lnTo>
                    <a:pt x="1129" y="355"/>
                  </a:lnTo>
                  <a:lnTo>
                    <a:pt x="1124" y="356"/>
                  </a:lnTo>
                  <a:lnTo>
                    <a:pt x="1121" y="357"/>
                  </a:lnTo>
                  <a:lnTo>
                    <a:pt x="1120" y="359"/>
                  </a:lnTo>
                  <a:lnTo>
                    <a:pt x="1117" y="360"/>
                  </a:lnTo>
                  <a:lnTo>
                    <a:pt x="1107" y="365"/>
                  </a:lnTo>
                  <a:lnTo>
                    <a:pt x="1100" y="368"/>
                  </a:lnTo>
                  <a:lnTo>
                    <a:pt x="1095" y="370"/>
                  </a:lnTo>
                  <a:lnTo>
                    <a:pt x="1084" y="373"/>
                  </a:lnTo>
                  <a:lnTo>
                    <a:pt x="1075" y="375"/>
                  </a:lnTo>
                  <a:lnTo>
                    <a:pt x="1074" y="375"/>
                  </a:lnTo>
                  <a:lnTo>
                    <a:pt x="1072" y="375"/>
                  </a:lnTo>
                  <a:lnTo>
                    <a:pt x="1071" y="375"/>
                  </a:lnTo>
                  <a:lnTo>
                    <a:pt x="1071" y="377"/>
                  </a:lnTo>
                  <a:lnTo>
                    <a:pt x="1071" y="378"/>
                  </a:lnTo>
                  <a:lnTo>
                    <a:pt x="1071" y="379"/>
                  </a:lnTo>
                  <a:lnTo>
                    <a:pt x="1071" y="380"/>
                  </a:lnTo>
                  <a:lnTo>
                    <a:pt x="1071" y="381"/>
                  </a:lnTo>
                  <a:lnTo>
                    <a:pt x="1071" y="384"/>
                  </a:lnTo>
                  <a:lnTo>
                    <a:pt x="1071" y="386"/>
                  </a:lnTo>
                  <a:lnTo>
                    <a:pt x="1070" y="388"/>
                  </a:lnTo>
                  <a:lnTo>
                    <a:pt x="1069" y="394"/>
                  </a:lnTo>
                  <a:lnTo>
                    <a:pt x="1068" y="397"/>
                  </a:lnTo>
                  <a:lnTo>
                    <a:pt x="1067" y="399"/>
                  </a:lnTo>
                  <a:lnTo>
                    <a:pt x="1066" y="404"/>
                  </a:lnTo>
                  <a:lnTo>
                    <a:pt x="1065" y="407"/>
                  </a:lnTo>
                  <a:lnTo>
                    <a:pt x="1065" y="408"/>
                  </a:lnTo>
                  <a:lnTo>
                    <a:pt x="1065" y="409"/>
                  </a:lnTo>
                  <a:lnTo>
                    <a:pt x="1065" y="410"/>
                  </a:lnTo>
                  <a:lnTo>
                    <a:pt x="1065" y="412"/>
                  </a:lnTo>
                  <a:lnTo>
                    <a:pt x="1065" y="413"/>
                  </a:lnTo>
                  <a:lnTo>
                    <a:pt x="1065" y="414"/>
                  </a:lnTo>
                  <a:lnTo>
                    <a:pt x="1064" y="415"/>
                  </a:lnTo>
                  <a:lnTo>
                    <a:pt x="1063" y="416"/>
                  </a:lnTo>
                  <a:lnTo>
                    <a:pt x="1059" y="419"/>
                  </a:lnTo>
                  <a:lnTo>
                    <a:pt x="1057" y="421"/>
                  </a:lnTo>
                  <a:lnTo>
                    <a:pt x="1056" y="422"/>
                  </a:lnTo>
                  <a:lnTo>
                    <a:pt x="1054" y="424"/>
                  </a:lnTo>
                  <a:lnTo>
                    <a:pt x="1048" y="433"/>
                  </a:lnTo>
                  <a:lnTo>
                    <a:pt x="1044" y="439"/>
                  </a:lnTo>
                  <a:lnTo>
                    <a:pt x="1043" y="440"/>
                  </a:lnTo>
                  <a:lnTo>
                    <a:pt x="1040" y="443"/>
                  </a:lnTo>
                  <a:lnTo>
                    <a:pt x="1032" y="453"/>
                  </a:lnTo>
                  <a:lnTo>
                    <a:pt x="1026" y="460"/>
                  </a:lnTo>
                  <a:lnTo>
                    <a:pt x="1025" y="461"/>
                  </a:lnTo>
                  <a:lnTo>
                    <a:pt x="1024" y="462"/>
                  </a:lnTo>
                  <a:lnTo>
                    <a:pt x="1022" y="463"/>
                  </a:lnTo>
                  <a:lnTo>
                    <a:pt x="1021" y="464"/>
                  </a:lnTo>
                  <a:lnTo>
                    <a:pt x="1019" y="469"/>
                  </a:lnTo>
                  <a:lnTo>
                    <a:pt x="1018" y="471"/>
                  </a:lnTo>
                  <a:lnTo>
                    <a:pt x="1017" y="472"/>
                  </a:lnTo>
                  <a:lnTo>
                    <a:pt x="1014" y="473"/>
                  </a:lnTo>
                  <a:lnTo>
                    <a:pt x="1012" y="474"/>
                  </a:lnTo>
                  <a:lnTo>
                    <a:pt x="1010" y="477"/>
                  </a:lnTo>
                  <a:lnTo>
                    <a:pt x="1007" y="486"/>
                  </a:lnTo>
                  <a:lnTo>
                    <a:pt x="1005" y="492"/>
                  </a:lnTo>
                  <a:lnTo>
                    <a:pt x="1003" y="493"/>
                  </a:lnTo>
                  <a:lnTo>
                    <a:pt x="1001" y="495"/>
                  </a:lnTo>
                  <a:lnTo>
                    <a:pt x="995" y="502"/>
                  </a:lnTo>
                  <a:lnTo>
                    <a:pt x="991" y="506"/>
                  </a:lnTo>
                  <a:lnTo>
                    <a:pt x="991" y="507"/>
                  </a:lnTo>
                  <a:lnTo>
                    <a:pt x="991" y="508"/>
                  </a:lnTo>
                  <a:lnTo>
                    <a:pt x="991" y="509"/>
                  </a:lnTo>
                  <a:lnTo>
                    <a:pt x="990" y="510"/>
                  </a:lnTo>
                  <a:lnTo>
                    <a:pt x="988" y="512"/>
                  </a:lnTo>
                  <a:lnTo>
                    <a:pt x="987" y="513"/>
                  </a:lnTo>
                  <a:lnTo>
                    <a:pt x="985" y="514"/>
                  </a:lnTo>
                  <a:lnTo>
                    <a:pt x="984" y="517"/>
                  </a:lnTo>
                  <a:lnTo>
                    <a:pt x="983" y="520"/>
                  </a:lnTo>
                  <a:lnTo>
                    <a:pt x="982" y="521"/>
                  </a:lnTo>
                  <a:lnTo>
                    <a:pt x="981" y="523"/>
                  </a:lnTo>
                  <a:lnTo>
                    <a:pt x="978" y="529"/>
                  </a:lnTo>
                  <a:lnTo>
                    <a:pt x="976" y="534"/>
                  </a:lnTo>
                  <a:lnTo>
                    <a:pt x="975" y="535"/>
                  </a:lnTo>
                  <a:lnTo>
                    <a:pt x="972" y="544"/>
                  </a:lnTo>
                  <a:lnTo>
                    <a:pt x="970" y="548"/>
                  </a:lnTo>
                  <a:lnTo>
                    <a:pt x="969" y="549"/>
                  </a:lnTo>
                  <a:lnTo>
                    <a:pt x="966" y="550"/>
                  </a:lnTo>
                  <a:lnTo>
                    <a:pt x="965" y="551"/>
                  </a:lnTo>
                  <a:lnTo>
                    <a:pt x="965" y="552"/>
                  </a:lnTo>
                  <a:lnTo>
                    <a:pt x="965" y="555"/>
                  </a:lnTo>
                  <a:lnTo>
                    <a:pt x="965" y="556"/>
                  </a:lnTo>
                  <a:lnTo>
                    <a:pt x="964" y="557"/>
                  </a:lnTo>
                  <a:lnTo>
                    <a:pt x="961" y="558"/>
                  </a:lnTo>
                  <a:lnTo>
                    <a:pt x="959" y="559"/>
                  </a:lnTo>
                  <a:lnTo>
                    <a:pt x="958" y="560"/>
                  </a:lnTo>
                  <a:lnTo>
                    <a:pt x="957" y="561"/>
                  </a:lnTo>
                  <a:lnTo>
                    <a:pt x="954" y="564"/>
                  </a:lnTo>
                  <a:lnTo>
                    <a:pt x="952" y="566"/>
                  </a:lnTo>
                  <a:lnTo>
                    <a:pt x="951" y="567"/>
                  </a:lnTo>
                  <a:lnTo>
                    <a:pt x="946" y="570"/>
                  </a:lnTo>
                  <a:lnTo>
                    <a:pt x="944" y="573"/>
                  </a:lnTo>
                  <a:lnTo>
                    <a:pt x="944" y="574"/>
                  </a:lnTo>
                  <a:lnTo>
                    <a:pt x="944" y="576"/>
                  </a:lnTo>
                  <a:lnTo>
                    <a:pt x="944" y="577"/>
                  </a:lnTo>
                  <a:lnTo>
                    <a:pt x="943" y="578"/>
                  </a:lnTo>
                  <a:lnTo>
                    <a:pt x="942" y="579"/>
                  </a:lnTo>
                  <a:lnTo>
                    <a:pt x="941" y="580"/>
                  </a:lnTo>
                  <a:lnTo>
                    <a:pt x="940" y="582"/>
                  </a:lnTo>
                  <a:lnTo>
                    <a:pt x="939" y="587"/>
                  </a:lnTo>
                  <a:lnTo>
                    <a:pt x="939" y="591"/>
                  </a:lnTo>
                  <a:lnTo>
                    <a:pt x="938" y="592"/>
                  </a:lnTo>
                  <a:lnTo>
                    <a:pt x="936" y="594"/>
                  </a:lnTo>
                  <a:lnTo>
                    <a:pt x="929" y="602"/>
                  </a:lnTo>
                  <a:lnTo>
                    <a:pt x="924" y="609"/>
                  </a:lnTo>
                  <a:lnTo>
                    <a:pt x="923" y="610"/>
                  </a:lnTo>
                  <a:lnTo>
                    <a:pt x="922" y="612"/>
                  </a:lnTo>
                  <a:lnTo>
                    <a:pt x="917" y="619"/>
                  </a:lnTo>
                  <a:lnTo>
                    <a:pt x="914" y="626"/>
                  </a:lnTo>
                  <a:lnTo>
                    <a:pt x="914" y="627"/>
                  </a:lnTo>
                  <a:lnTo>
                    <a:pt x="914" y="629"/>
                  </a:lnTo>
                  <a:lnTo>
                    <a:pt x="914" y="630"/>
                  </a:lnTo>
                  <a:lnTo>
                    <a:pt x="913" y="631"/>
                  </a:lnTo>
                  <a:lnTo>
                    <a:pt x="911" y="632"/>
                  </a:lnTo>
                  <a:lnTo>
                    <a:pt x="910" y="633"/>
                  </a:lnTo>
                  <a:lnTo>
                    <a:pt x="909" y="634"/>
                  </a:lnTo>
                  <a:lnTo>
                    <a:pt x="908" y="635"/>
                  </a:lnTo>
                  <a:lnTo>
                    <a:pt x="905" y="638"/>
                  </a:lnTo>
                  <a:lnTo>
                    <a:pt x="903" y="640"/>
                  </a:lnTo>
                  <a:lnTo>
                    <a:pt x="902" y="641"/>
                  </a:lnTo>
                  <a:lnTo>
                    <a:pt x="901" y="642"/>
                  </a:lnTo>
                  <a:lnTo>
                    <a:pt x="896" y="648"/>
                  </a:lnTo>
                  <a:lnTo>
                    <a:pt x="892" y="651"/>
                  </a:lnTo>
                  <a:lnTo>
                    <a:pt x="891" y="652"/>
                  </a:lnTo>
                  <a:lnTo>
                    <a:pt x="890" y="653"/>
                  </a:lnTo>
                  <a:lnTo>
                    <a:pt x="885" y="658"/>
                  </a:lnTo>
                  <a:lnTo>
                    <a:pt x="882" y="662"/>
                  </a:lnTo>
                  <a:lnTo>
                    <a:pt x="881" y="663"/>
                  </a:lnTo>
                  <a:lnTo>
                    <a:pt x="880" y="664"/>
                  </a:lnTo>
                  <a:lnTo>
                    <a:pt x="879" y="665"/>
                  </a:lnTo>
                  <a:lnTo>
                    <a:pt x="878" y="666"/>
                  </a:lnTo>
                  <a:lnTo>
                    <a:pt x="877" y="667"/>
                  </a:lnTo>
                  <a:lnTo>
                    <a:pt x="876" y="668"/>
                  </a:lnTo>
                  <a:lnTo>
                    <a:pt x="874" y="669"/>
                  </a:lnTo>
                  <a:lnTo>
                    <a:pt x="872" y="673"/>
                  </a:lnTo>
                  <a:lnTo>
                    <a:pt x="871" y="675"/>
                  </a:lnTo>
                  <a:lnTo>
                    <a:pt x="870" y="677"/>
                  </a:lnTo>
                  <a:lnTo>
                    <a:pt x="869" y="683"/>
                  </a:lnTo>
                  <a:lnTo>
                    <a:pt x="868" y="686"/>
                  </a:lnTo>
                  <a:lnTo>
                    <a:pt x="867" y="686"/>
                  </a:lnTo>
                  <a:lnTo>
                    <a:pt x="866" y="686"/>
                  </a:lnTo>
                  <a:lnTo>
                    <a:pt x="865" y="686"/>
                  </a:lnTo>
                  <a:lnTo>
                    <a:pt x="864" y="687"/>
                  </a:lnTo>
                  <a:lnTo>
                    <a:pt x="862" y="691"/>
                  </a:lnTo>
                  <a:lnTo>
                    <a:pt x="861" y="693"/>
                  </a:lnTo>
                  <a:lnTo>
                    <a:pt x="860" y="694"/>
                  </a:lnTo>
                  <a:lnTo>
                    <a:pt x="857" y="698"/>
                  </a:lnTo>
                  <a:lnTo>
                    <a:pt x="854" y="700"/>
                  </a:lnTo>
                  <a:lnTo>
                    <a:pt x="853" y="701"/>
                  </a:lnTo>
                  <a:lnTo>
                    <a:pt x="852" y="702"/>
                  </a:lnTo>
                  <a:lnTo>
                    <a:pt x="849" y="705"/>
                  </a:lnTo>
                  <a:lnTo>
                    <a:pt x="847" y="707"/>
                  </a:lnTo>
                  <a:lnTo>
                    <a:pt x="847" y="708"/>
                  </a:lnTo>
                  <a:lnTo>
                    <a:pt x="847" y="709"/>
                  </a:lnTo>
                  <a:lnTo>
                    <a:pt x="847" y="710"/>
                  </a:lnTo>
                  <a:lnTo>
                    <a:pt x="846" y="711"/>
                  </a:lnTo>
                  <a:lnTo>
                    <a:pt x="845" y="713"/>
                  </a:lnTo>
                  <a:lnTo>
                    <a:pt x="844" y="715"/>
                  </a:lnTo>
                  <a:lnTo>
                    <a:pt x="843" y="716"/>
                  </a:lnTo>
                  <a:lnTo>
                    <a:pt x="841" y="719"/>
                  </a:lnTo>
                  <a:lnTo>
                    <a:pt x="840" y="721"/>
                  </a:lnTo>
                  <a:lnTo>
                    <a:pt x="839" y="722"/>
                  </a:lnTo>
                  <a:lnTo>
                    <a:pt x="837" y="726"/>
                  </a:lnTo>
                  <a:lnTo>
                    <a:pt x="836" y="728"/>
                  </a:lnTo>
                  <a:lnTo>
                    <a:pt x="835" y="729"/>
                  </a:lnTo>
                  <a:lnTo>
                    <a:pt x="834" y="730"/>
                  </a:lnTo>
                  <a:lnTo>
                    <a:pt x="833" y="731"/>
                  </a:lnTo>
                  <a:lnTo>
                    <a:pt x="832" y="733"/>
                  </a:lnTo>
                  <a:lnTo>
                    <a:pt x="830" y="735"/>
                  </a:lnTo>
                  <a:lnTo>
                    <a:pt x="829" y="736"/>
                  </a:lnTo>
                  <a:lnTo>
                    <a:pt x="828" y="737"/>
                  </a:lnTo>
                  <a:lnTo>
                    <a:pt x="825" y="740"/>
                  </a:lnTo>
                  <a:lnTo>
                    <a:pt x="823" y="742"/>
                  </a:lnTo>
                  <a:lnTo>
                    <a:pt x="822" y="743"/>
                  </a:lnTo>
                  <a:lnTo>
                    <a:pt x="821" y="744"/>
                  </a:lnTo>
                  <a:lnTo>
                    <a:pt x="817" y="747"/>
                  </a:lnTo>
                  <a:lnTo>
                    <a:pt x="815" y="750"/>
                  </a:lnTo>
                  <a:lnTo>
                    <a:pt x="814" y="750"/>
                  </a:lnTo>
                  <a:lnTo>
                    <a:pt x="813" y="750"/>
                  </a:lnTo>
                  <a:lnTo>
                    <a:pt x="812" y="750"/>
                  </a:lnTo>
                  <a:lnTo>
                    <a:pt x="812" y="751"/>
                  </a:lnTo>
                  <a:lnTo>
                    <a:pt x="812" y="752"/>
                  </a:lnTo>
                  <a:lnTo>
                    <a:pt x="812" y="753"/>
                  </a:lnTo>
                  <a:lnTo>
                    <a:pt x="812" y="754"/>
                  </a:lnTo>
                  <a:lnTo>
                    <a:pt x="812" y="756"/>
                  </a:lnTo>
                  <a:lnTo>
                    <a:pt x="812" y="757"/>
                  </a:lnTo>
                  <a:lnTo>
                    <a:pt x="811" y="758"/>
                  </a:lnTo>
                  <a:lnTo>
                    <a:pt x="809" y="761"/>
                  </a:lnTo>
                  <a:lnTo>
                    <a:pt x="808" y="763"/>
                  </a:lnTo>
                  <a:lnTo>
                    <a:pt x="807" y="764"/>
                  </a:lnTo>
                  <a:lnTo>
                    <a:pt x="804" y="769"/>
                  </a:lnTo>
                  <a:lnTo>
                    <a:pt x="802" y="771"/>
                  </a:lnTo>
                  <a:lnTo>
                    <a:pt x="802" y="772"/>
                  </a:lnTo>
                  <a:lnTo>
                    <a:pt x="802" y="773"/>
                  </a:lnTo>
                  <a:lnTo>
                    <a:pt x="802" y="774"/>
                  </a:lnTo>
                  <a:lnTo>
                    <a:pt x="800" y="775"/>
                  </a:lnTo>
                  <a:lnTo>
                    <a:pt x="798" y="777"/>
                  </a:lnTo>
                  <a:lnTo>
                    <a:pt x="797" y="778"/>
                  </a:lnTo>
                  <a:lnTo>
                    <a:pt x="796" y="779"/>
                  </a:lnTo>
                  <a:lnTo>
                    <a:pt x="795" y="780"/>
                  </a:lnTo>
                  <a:lnTo>
                    <a:pt x="790" y="786"/>
                  </a:lnTo>
                  <a:lnTo>
                    <a:pt x="787" y="789"/>
                  </a:lnTo>
                  <a:lnTo>
                    <a:pt x="786" y="790"/>
                  </a:lnTo>
                  <a:lnTo>
                    <a:pt x="782" y="793"/>
                  </a:lnTo>
                  <a:lnTo>
                    <a:pt x="780" y="795"/>
                  </a:lnTo>
                  <a:lnTo>
                    <a:pt x="780" y="796"/>
                  </a:lnTo>
                  <a:lnTo>
                    <a:pt x="780" y="798"/>
                  </a:lnTo>
                  <a:lnTo>
                    <a:pt x="780" y="799"/>
                  </a:lnTo>
                  <a:lnTo>
                    <a:pt x="780" y="800"/>
                  </a:lnTo>
                  <a:lnTo>
                    <a:pt x="780" y="801"/>
                  </a:lnTo>
                  <a:lnTo>
                    <a:pt x="780" y="802"/>
                  </a:lnTo>
                  <a:lnTo>
                    <a:pt x="780" y="804"/>
                  </a:lnTo>
                  <a:lnTo>
                    <a:pt x="780" y="805"/>
                  </a:lnTo>
                  <a:lnTo>
                    <a:pt x="780" y="810"/>
                  </a:lnTo>
                  <a:lnTo>
                    <a:pt x="780" y="813"/>
                  </a:lnTo>
                  <a:lnTo>
                    <a:pt x="780" y="814"/>
                  </a:lnTo>
                  <a:lnTo>
                    <a:pt x="780" y="816"/>
                  </a:lnTo>
                  <a:lnTo>
                    <a:pt x="780" y="823"/>
                  </a:lnTo>
                  <a:lnTo>
                    <a:pt x="780" y="827"/>
                  </a:lnTo>
                  <a:lnTo>
                    <a:pt x="781" y="830"/>
                  </a:lnTo>
                  <a:lnTo>
                    <a:pt x="782" y="831"/>
                  </a:lnTo>
                  <a:lnTo>
                    <a:pt x="784" y="831"/>
                  </a:lnTo>
                  <a:lnTo>
                    <a:pt x="785" y="833"/>
                  </a:lnTo>
                  <a:lnTo>
                    <a:pt x="786" y="834"/>
                  </a:lnTo>
                  <a:lnTo>
                    <a:pt x="787" y="834"/>
                  </a:lnTo>
                  <a:lnTo>
                    <a:pt x="789" y="840"/>
                  </a:lnTo>
                  <a:lnTo>
                    <a:pt x="790" y="842"/>
                  </a:lnTo>
                  <a:lnTo>
                    <a:pt x="791" y="842"/>
                  </a:lnTo>
                  <a:lnTo>
                    <a:pt x="791" y="843"/>
                  </a:lnTo>
                  <a:lnTo>
                    <a:pt x="791" y="844"/>
                  </a:lnTo>
                  <a:lnTo>
                    <a:pt x="791" y="845"/>
                  </a:lnTo>
                  <a:lnTo>
                    <a:pt x="792" y="850"/>
                  </a:lnTo>
                  <a:lnTo>
                    <a:pt x="793" y="852"/>
                  </a:lnTo>
                  <a:lnTo>
                    <a:pt x="794" y="852"/>
                  </a:lnTo>
                  <a:lnTo>
                    <a:pt x="794" y="853"/>
                  </a:lnTo>
                  <a:lnTo>
                    <a:pt x="794" y="855"/>
                  </a:lnTo>
                  <a:lnTo>
                    <a:pt x="794" y="862"/>
                  </a:lnTo>
                  <a:lnTo>
                    <a:pt x="794" y="866"/>
                  </a:lnTo>
                  <a:lnTo>
                    <a:pt x="794" y="867"/>
                  </a:lnTo>
                  <a:lnTo>
                    <a:pt x="794" y="869"/>
                  </a:lnTo>
                  <a:lnTo>
                    <a:pt x="795" y="876"/>
                  </a:lnTo>
                  <a:lnTo>
                    <a:pt x="796" y="880"/>
                  </a:lnTo>
                  <a:lnTo>
                    <a:pt x="797" y="880"/>
                  </a:lnTo>
                  <a:lnTo>
                    <a:pt x="797" y="881"/>
                  </a:lnTo>
                  <a:lnTo>
                    <a:pt x="797" y="883"/>
                  </a:lnTo>
                  <a:lnTo>
                    <a:pt x="797" y="884"/>
                  </a:lnTo>
                  <a:lnTo>
                    <a:pt x="799" y="884"/>
                  </a:lnTo>
                  <a:lnTo>
                    <a:pt x="800" y="884"/>
                  </a:lnTo>
                  <a:lnTo>
                    <a:pt x="802" y="884"/>
                  </a:lnTo>
                  <a:lnTo>
                    <a:pt x="805" y="884"/>
                  </a:lnTo>
                  <a:lnTo>
                    <a:pt x="807" y="884"/>
                  </a:lnTo>
                  <a:lnTo>
                    <a:pt x="808" y="884"/>
                  </a:lnTo>
                  <a:lnTo>
                    <a:pt x="809" y="884"/>
                  </a:lnTo>
                  <a:lnTo>
                    <a:pt x="812" y="884"/>
                  </a:lnTo>
                  <a:lnTo>
                    <a:pt x="814" y="884"/>
                  </a:lnTo>
                  <a:lnTo>
                    <a:pt x="815" y="884"/>
                  </a:lnTo>
                  <a:lnTo>
                    <a:pt x="816" y="884"/>
                  </a:lnTo>
                  <a:lnTo>
                    <a:pt x="817" y="884"/>
                  </a:lnTo>
                  <a:lnTo>
                    <a:pt x="818" y="884"/>
                  </a:lnTo>
                  <a:lnTo>
                    <a:pt x="818" y="885"/>
                  </a:lnTo>
                  <a:lnTo>
                    <a:pt x="818" y="888"/>
                  </a:lnTo>
                  <a:lnTo>
                    <a:pt x="818" y="898"/>
                  </a:lnTo>
                  <a:lnTo>
                    <a:pt x="818" y="905"/>
                  </a:lnTo>
                  <a:lnTo>
                    <a:pt x="818" y="906"/>
                  </a:lnTo>
                  <a:lnTo>
                    <a:pt x="818" y="912"/>
                  </a:lnTo>
                  <a:lnTo>
                    <a:pt x="821" y="930"/>
                  </a:lnTo>
                  <a:lnTo>
                    <a:pt x="822" y="943"/>
                  </a:lnTo>
                  <a:lnTo>
                    <a:pt x="823" y="943"/>
                  </a:lnTo>
                  <a:lnTo>
                    <a:pt x="823" y="944"/>
                  </a:lnTo>
                  <a:lnTo>
                    <a:pt x="823" y="952"/>
                  </a:lnTo>
                  <a:lnTo>
                    <a:pt x="823" y="975"/>
                  </a:lnTo>
                  <a:lnTo>
                    <a:pt x="823" y="993"/>
                  </a:lnTo>
                  <a:lnTo>
                    <a:pt x="823" y="995"/>
                  </a:lnTo>
                  <a:lnTo>
                    <a:pt x="823" y="1003"/>
                  </a:lnTo>
                  <a:lnTo>
                    <a:pt x="823" y="1029"/>
                  </a:lnTo>
                  <a:lnTo>
                    <a:pt x="823" y="1048"/>
                  </a:lnTo>
                  <a:lnTo>
                    <a:pt x="823" y="1049"/>
                  </a:lnTo>
                  <a:lnTo>
                    <a:pt x="823" y="1050"/>
                  </a:lnTo>
                  <a:lnTo>
                    <a:pt x="823" y="1054"/>
                  </a:lnTo>
                  <a:lnTo>
                    <a:pt x="823" y="1063"/>
                  </a:lnTo>
                  <a:lnTo>
                    <a:pt x="823" y="1071"/>
                  </a:lnTo>
                  <a:lnTo>
                    <a:pt x="824" y="1074"/>
                  </a:lnTo>
                  <a:lnTo>
                    <a:pt x="825" y="1075"/>
                  </a:lnTo>
                  <a:lnTo>
                    <a:pt x="826" y="1075"/>
                  </a:lnTo>
                  <a:lnTo>
                    <a:pt x="827" y="1077"/>
                  </a:lnTo>
                  <a:lnTo>
                    <a:pt x="828" y="1078"/>
                  </a:lnTo>
                  <a:lnTo>
                    <a:pt x="829" y="1078"/>
                  </a:lnTo>
                  <a:lnTo>
                    <a:pt x="831" y="1080"/>
                  </a:lnTo>
                  <a:lnTo>
                    <a:pt x="832" y="1081"/>
                  </a:lnTo>
                  <a:lnTo>
                    <a:pt x="833" y="1081"/>
                  </a:lnTo>
                  <a:lnTo>
                    <a:pt x="834" y="1081"/>
                  </a:lnTo>
                  <a:lnTo>
                    <a:pt x="835" y="1081"/>
                  </a:lnTo>
                  <a:lnTo>
                    <a:pt x="836" y="1081"/>
                  </a:lnTo>
                  <a:lnTo>
                    <a:pt x="836" y="1082"/>
                  </a:lnTo>
                  <a:lnTo>
                    <a:pt x="836" y="1084"/>
                  </a:lnTo>
                  <a:lnTo>
                    <a:pt x="836" y="1085"/>
                  </a:lnTo>
                  <a:lnTo>
                    <a:pt x="836" y="1086"/>
                  </a:lnTo>
                  <a:lnTo>
                    <a:pt x="836" y="1087"/>
                  </a:lnTo>
                  <a:lnTo>
                    <a:pt x="836" y="1089"/>
                  </a:lnTo>
                  <a:lnTo>
                    <a:pt x="836" y="1090"/>
                  </a:lnTo>
                  <a:lnTo>
                    <a:pt x="836" y="1091"/>
                  </a:lnTo>
                  <a:lnTo>
                    <a:pt x="836" y="1094"/>
                  </a:lnTo>
                  <a:lnTo>
                    <a:pt x="836" y="1096"/>
                  </a:lnTo>
                  <a:lnTo>
                    <a:pt x="837" y="1100"/>
                  </a:lnTo>
                  <a:lnTo>
                    <a:pt x="839" y="1102"/>
                  </a:lnTo>
                  <a:lnTo>
                    <a:pt x="840" y="1102"/>
                  </a:lnTo>
                  <a:lnTo>
                    <a:pt x="840" y="1103"/>
                  </a:lnTo>
                  <a:lnTo>
                    <a:pt x="840" y="1106"/>
                  </a:lnTo>
                  <a:lnTo>
                    <a:pt x="840" y="1107"/>
                  </a:lnTo>
                  <a:lnTo>
                    <a:pt x="841" y="1107"/>
                  </a:lnTo>
                  <a:lnTo>
                    <a:pt x="844" y="1107"/>
                  </a:lnTo>
                  <a:lnTo>
                    <a:pt x="846" y="1107"/>
                  </a:lnTo>
                  <a:lnTo>
                    <a:pt x="847" y="1107"/>
                  </a:lnTo>
                  <a:lnTo>
                    <a:pt x="848" y="1108"/>
                  </a:lnTo>
                  <a:lnTo>
                    <a:pt x="851" y="1109"/>
                  </a:lnTo>
                  <a:lnTo>
                    <a:pt x="853" y="1110"/>
                  </a:lnTo>
                  <a:lnTo>
                    <a:pt x="854" y="1110"/>
                  </a:lnTo>
                  <a:lnTo>
                    <a:pt x="858" y="1110"/>
                  </a:lnTo>
                  <a:lnTo>
                    <a:pt x="860" y="1110"/>
                  </a:lnTo>
                  <a:lnTo>
                    <a:pt x="861" y="1110"/>
                  </a:lnTo>
                  <a:lnTo>
                    <a:pt x="863" y="1110"/>
                  </a:lnTo>
                  <a:lnTo>
                    <a:pt x="864" y="1110"/>
                  </a:lnTo>
                  <a:lnTo>
                    <a:pt x="865" y="1110"/>
                  </a:lnTo>
                  <a:lnTo>
                    <a:pt x="865" y="1111"/>
                  </a:lnTo>
                  <a:lnTo>
                    <a:pt x="865" y="1112"/>
                  </a:lnTo>
                  <a:lnTo>
                    <a:pt x="865" y="1113"/>
                  </a:lnTo>
                  <a:lnTo>
                    <a:pt x="868" y="1118"/>
                  </a:lnTo>
                  <a:lnTo>
                    <a:pt x="870" y="1120"/>
                  </a:lnTo>
                  <a:lnTo>
                    <a:pt x="871" y="1120"/>
                  </a:lnTo>
                  <a:lnTo>
                    <a:pt x="873" y="1126"/>
                  </a:lnTo>
                  <a:lnTo>
                    <a:pt x="874" y="1128"/>
                  </a:lnTo>
                  <a:lnTo>
                    <a:pt x="876" y="1128"/>
                  </a:lnTo>
                  <a:lnTo>
                    <a:pt x="877" y="1128"/>
                  </a:lnTo>
                  <a:lnTo>
                    <a:pt x="878" y="1128"/>
                  </a:lnTo>
                  <a:lnTo>
                    <a:pt x="879" y="1128"/>
                  </a:lnTo>
                  <a:lnTo>
                    <a:pt x="879" y="1129"/>
                  </a:lnTo>
                  <a:lnTo>
                    <a:pt x="879" y="1130"/>
                  </a:lnTo>
                  <a:lnTo>
                    <a:pt x="879" y="1131"/>
                  </a:lnTo>
                  <a:lnTo>
                    <a:pt x="879" y="1132"/>
                  </a:lnTo>
                  <a:lnTo>
                    <a:pt x="879" y="1133"/>
                  </a:lnTo>
                  <a:lnTo>
                    <a:pt x="879" y="1138"/>
                  </a:lnTo>
                  <a:lnTo>
                    <a:pt x="879" y="1142"/>
                  </a:lnTo>
                  <a:lnTo>
                    <a:pt x="879" y="1143"/>
                  </a:lnTo>
                  <a:lnTo>
                    <a:pt x="879" y="1145"/>
                  </a:lnTo>
                  <a:lnTo>
                    <a:pt x="880" y="1153"/>
                  </a:lnTo>
                  <a:lnTo>
                    <a:pt x="881" y="1160"/>
                  </a:lnTo>
                  <a:lnTo>
                    <a:pt x="882" y="1160"/>
                  </a:lnTo>
                  <a:lnTo>
                    <a:pt x="882" y="1161"/>
                  </a:lnTo>
                  <a:lnTo>
                    <a:pt x="882" y="1163"/>
                  </a:lnTo>
                  <a:lnTo>
                    <a:pt x="884" y="1170"/>
                  </a:lnTo>
                  <a:lnTo>
                    <a:pt x="885" y="1176"/>
                  </a:lnTo>
                  <a:lnTo>
                    <a:pt x="886" y="1176"/>
                  </a:lnTo>
                  <a:lnTo>
                    <a:pt x="886" y="1178"/>
                  </a:lnTo>
                  <a:lnTo>
                    <a:pt x="886" y="1179"/>
                  </a:lnTo>
                  <a:lnTo>
                    <a:pt x="886" y="1182"/>
                  </a:lnTo>
                  <a:lnTo>
                    <a:pt x="886" y="1184"/>
                  </a:lnTo>
                  <a:lnTo>
                    <a:pt x="885" y="1184"/>
                  </a:lnTo>
                  <a:lnTo>
                    <a:pt x="883" y="1184"/>
                  </a:lnTo>
                  <a:lnTo>
                    <a:pt x="882" y="1184"/>
                  </a:lnTo>
                  <a:lnTo>
                    <a:pt x="878" y="1183"/>
                  </a:lnTo>
                  <a:lnTo>
                    <a:pt x="876" y="1182"/>
                  </a:lnTo>
                  <a:lnTo>
                    <a:pt x="876" y="1181"/>
                  </a:lnTo>
                  <a:lnTo>
                    <a:pt x="874" y="1181"/>
                  </a:lnTo>
                  <a:lnTo>
                    <a:pt x="873" y="1181"/>
                  </a:lnTo>
                  <a:lnTo>
                    <a:pt x="868" y="1181"/>
                  </a:lnTo>
                  <a:lnTo>
                    <a:pt x="865" y="1181"/>
                  </a:lnTo>
                  <a:lnTo>
                    <a:pt x="864" y="1181"/>
                  </a:lnTo>
                  <a:lnTo>
                    <a:pt x="863" y="1181"/>
                  </a:lnTo>
                  <a:lnTo>
                    <a:pt x="858" y="1179"/>
                  </a:lnTo>
                  <a:lnTo>
                    <a:pt x="854" y="1178"/>
                  </a:lnTo>
                  <a:lnTo>
                    <a:pt x="854" y="1176"/>
                  </a:lnTo>
                  <a:lnTo>
                    <a:pt x="849" y="1175"/>
                  </a:lnTo>
                  <a:lnTo>
                    <a:pt x="847" y="1174"/>
                  </a:lnTo>
                  <a:lnTo>
                    <a:pt x="847" y="1173"/>
                  </a:lnTo>
                  <a:lnTo>
                    <a:pt x="842" y="1172"/>
                  </a:lnTo>
                  <a:lnTo>
                    <a:pt x="840" y="1171"/>
                  </a:lnTo>
                  <a:lnTo>
                    <a:pt x="840" y="1170"/>
                  </a:lnTo>
                  <a:lnTo>
                    <a:pt x="836" y="1169"/>
                  </a:lnTo>
                  <a:lnTo>
                    <a:pt x="829" y="1166"/>
                  </a:lnTo>
                  <a:lnTo>
                    <a:pt x="823" y="1164"/>
                  </a:lnTo>
                  <a:lnTo>
                    <a:pt x="823" y="1163"/>
                  </a:lnTo>
                  <a:lnTo>
                    <a:pt x="822" y="1163"/>
                  </a:lnTo>
                  <a:lnTo>
                    <a:pt x="817" y="1162"/>
                  </a:lnTo>
                  <a:lnTo>
                    <a:pt x="805" y="1158"/>
                  </a:lnTo>
                  <a:lnTo>
                    <a:pt x="794" y="1156"/>
                  </a:lnTo>
                  <a:lnTo>
                    <a:pt x="794" y="1155"/>
                  </a:lnTo>
                  <a:lnTo>
                    <a:pt x="789" y="1154"/>
                  </a:lnTo>
                  <a:lnTo>
                    <a:pt x="787" y="1153"/>
                  </a:lnTo>
                  <a:lnTo>
                    <a:pt x="787" y="1152"/>
                  </a:lnTo>
                  <a:lnTo>
                    <a:pt x="786" y="1152"/>
                  </a:lnTo>
                  <a:lnTo>
                    <a:pt x="785" y="1152"/>
                  </a:lnTo>
                  <a:lnTo>
                    <a:pt x="784" y="1152"/>
                  </a:lnTo>
                  <a:lnTo>
                    <a:pt x="781" y="1151"/>
                  </a:lnTo>
                  <a:lnTo>
                    <a:pt x="780" y="1150"/>
                  </a:lnTo>
                  <a:lnTo>
                    <a:pt x="780" y="1149"/>
                  </a:lnTo>
                  <a:lnTo>
                    <a:pt x="778" y="1148"/>
                  </a:lnTo>
                  <a:lnTo>
                    <a:pt x="773" y="1145"/>
                  </a:lnTo>
                  <a:lnTo>
                    <a:pt x="770" y="1143"/>
                  </a:lnTo>
                  <a:lnTo>
                    <a:pt x="770" y="1142"/>
                  </a:lnTo>
                  <a:lnTo>
                    <a:pt x="768" y="1140"/>
                  </a:lnTo>
                  <a:lnTo>
                    <a:pt x="762" y="1137"/>
                  </a:lnTo>
                  <a:lnTo>
                    <a:pt x="759" y="1135"/>
                  </a:lnTo>
                  <a:lnTo>
                    <a:pt x="759" y="1134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pl-PL" dirty="0"/>
            </a:p>
          </p:txBody>
        </p:sp>
        <p:sp>
          <p:nvSpPr>
            <p:cNvPr id="59" name="Freeform 158">
              <a:extLst>
                <a:ext uri="{FF2B5EF4-FFF2-40B4-BE49-F238E27FC236}">
                  <a16:creationId xmlns:a16="http://schemas.microsoft.com/office/drawing/2014/main" id="{A5956543-8026-16F1-157A-0E0E70E34B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2" y="2663"/>
              <a:ext cx="540" cy="522"/>
            </a:xfrm>
            <a:custGeom>
              <a:avLst/>
              <a:gdLst>
                <a:gd name="T0" fmla="*/ 8 w 923"/>
                <a:gd name="T1" fmla="*/ 19 h 901"/>
                <a:gd name="T2" fmla="*/ 7 w 923"/>
                <a:gd name="T3" fmla="*/ 19 h 901"/>
                <a:gd name="T4" fmla="*/ 6 w 923"/>
                <a:gd name="T5" fmla="*/ 17 h 901"/>
                <a:gd name="T6" fmla="*/ 6 w 923"/>
                <a:gd name="T7" fmla="*/ 16 h 901"/>
                <a:gd name="T8" fmla="*/ 5 w 923"/>
                <a:gd name="T9" fmla="*/ 16 h 901"/>
                <a:gd name="T10" fmla="*/ 5 w 923"/>
                <a:gd name="T11" fmla="*/ 16 h 901"/>
                <a:gd name="T12" fmla="*/ 4 w 923"/>
                <a:gd name="T13" fmla="*/ 14 h 901"/>
                <a:gd name="T14" fmla="*/ 3 w 923"/>
                <a:gd name="T15" fmla="*/ 13 h 901"/>
                <a:gd name="T16" fmla="*/ 3 w 923"/>
                <a:gd name="T17" fmla="*/ 12 h 901"/>
                <a:gd name="T18" fmla="*/ 3 w 923"/>
                <a:gd name="T19" fmla="*/ 12 h 901"/>
                <a:gd name="T20" fmla="*/ 2 w 923"/>
                <a:gd name="T21" fmla="*/ 10 h 901"/>
                <a:gd name="T22" fmla="*/ 2 w 923"/>
                <a:gd name="T23" fmla="*/ 9 h 901"/>
                <a:gd name="T24" fmla="*/ 1 w 923"/>
                <a:gd name="T25" fmla="*/ 8 h 901"/>
                <a:gd name="T26" fmla="*/ 1 w 923"/>
                <a:gd name="T27" fmla="*/ 8 h 901"/>
                <a:gd name="T28" fmla="*/ 0 w 923"/>
                <a:gd name="T29" fmla="*/ 8 h 901"/>
                <a:gd name="T30" fmla="*/ 1 w 923"/>
                <a:gd name="T31" fmla="*/ 5 h 901"/>
                <a:gd name="T32" fmla="*/ 1 w 923"/>
                <a:gd name="T33" fmla="*/ 5 h 901"/>
                <a:gd name="T34" fmla="*/ 1 w 923"/>
                <a:gd name="T35" fmla="*/ 3 h 901"/>
                <a:gd name="T36" fmla="*/ 2 w 923"/>
                <a:gd name="T37" fmla="*/ 3 h 901"/>
                <a:gd name="T38" fmla="*/ 3 w 923"/>
                <a:gd name="T39" fmla="*/ 2 h 901"/>
                <a:gd name="T40" fmla="*/ 5 w 923"/>
                <a:gd name="T41" fmla="*/ 1 h 901"/>
                <a:gd name="T42" fmla="*/ 6 w 923"/>
                <a:gd name="T43" fmla="*/ 1 h 901"/>
                <a:gd name="T44" fmla="*/ 8 w 923"/>
                <a:gd name="T45" fmla="*/ 1 h 901"/>
                <a:gd name="T46" fmla="*/ 9 w 923"/>
                <a:gd name="T47" fmla="*/ 1 h 901"/>
                <a:gd name="T48" fmla="*/ 10 w 923"/>
                <a:gd name="T49" fmla="*/ 2 h 901"/>
                <a:gd name="T50" fmla="*/ 10 w 923"/>
                <a:gd name="T51" fmla="*/ 3 h 901"/>
                <a:gd name="T52" fmla="*/ 11 w 923"/>
                <a:gd name="T53" fmla="*/ 3 h 901"/>
                <a:gd name="T54" fmla="*/ 11 w 923"/>
                <a:gd name="T55" fmla="*/ 4 h 901"/>
                <a:gd name="T56" fmla="*/ 13 w 923"/>
                <a:gd name="T57" fmla="*/ 4 h 901"/>
                <a:gd name="T58" fmla="*/ 13 w 923"/>
                <a:gd name="T59" fmla="*/ 3 h 901"/>
                <a:gd name="T60" fmla="*/ 15 w 923"/>
                <a:gd name="T61" fmla="*/ 3 h 901"/>
                <a:gd name="T62" fmla="*/ 16 w 923"/>
                <a:gd name="T63" fmla="*/ 2 h 901"/>
                <a:gd name="T64" fmla="*/ 17 w 923"/>
                <a:gd name="T65" fmla="*/ 2 h 901"/>
                <a:gd name="T66" fmla="*/ 18 w 923"/>
                <a:gd name="T67" fmla="*/ 2 h 901"/>
                <a:gd name="T68" fmla="*/ 19 w 923"/>
                <a:gd name="T69" fmla="*/ 2 h 901"/>
                <a:gd name="T70" fmla="*/ 19 w 923"/>
                <a:gd name="T71" fmla="*/ 5 h 901"/>
                <a:gd name="T72" fmla="*/ 19 w 923"/>
                <a:gd name="T73" fmla="*/ 10 h 901"/>
                <a:gd name="T74" fmla="*/ 20 w 923"/>
                <a:gd name="T75" fmla="*/ 11 h 901"/>
                <a:gd name="T76" fmla="*/ 21 w 923"/>
                <a:gd name="T77" fmla="*/ 12 h 901"/>
                <a:gd name="T78" fmla="*/ 22 w 923"/>
                <a:gd name="T79" fmla="*/ 12 h 901"/>
                <a:gd name="T80" fmla="*/ 21 w 923"/>
                <a:gd name="T81" fmla="*/ 13 h 901"/>
                <a:gd name="T82" fmla="*/ 21 w 923"/>
                <a:gd name="T83" fmla="*/ 14 h 901"/>
                <a:gd name="T84" fmla="*/ 21 w 923"/>
                <a:gd name="T85" fmla="*/ 16 h 901"/>
                <a:gd name="T86" fmla="*/ 20 w 923"/>
                <a:gd name="T87" fmla="*/ 17 h 901"/>
                <a:gd name="T88" fmla="*/ 19 w 923"/>
                <a:gd name="T89" fmla="*/ 18 h 901"/>
                <a:gd name="T90" fmla="*/ 19 w 923"/>
                <a:gd name="T91" fmla="*/ 18 h 901"/>
                <a:gd name="T92" fmla="*/ 18 w 923"/>
                <a:gd name="T93" fmla="*/ 17 h 901"/>
                <a:gd name="T94" fmla="*/ 18 w 923"/>
                <a:gd name="T95" fmla="*/ 17 h 901"/>
                <a:gd name="T96" fmla="*/ 17 w 923"/>
                <a:gd name="T97" fmla="*/ 16 h 901"/>
                <a:gd name="T98" fmla="*/ 16 w 923"/>
                <a:gd name="T99" fmla="*/ 16 h 901"/>
                <a:gd name="T100" fmla="*/ 15 w 923"/>
                <a:gd name="T101" fmla="*/ 17 h 901"/>
                <a:gd name="T102" fmla="*/ 15 w 923"/>
                <a:gd name="T103" fmla="*/ 16 h 901"/>
                <a:gd name="T104" fmla="*/ 13 w 923"/>
                <a:gd name="T105" fmla="*/ 16 h 901"/>
                <a:gd name="T106" fmla="*/ 13 w 923"/>
                <a:gd name="T107" fmla="*/ 17 h 901"/>
                <a:gd name="T108" fmla="*/ 12 w 923"/>
                <a:gd name="T109" fmla="*/ 17 h 901"/>
                <a:gd name="T110" fmla="*/ 11 w 923"/>
                <a:gd name="T111" fmla="*/ 17 h 901"/>
                <a:gd name="T112" fmla="*/ 11 w 923"/>
                <a:gd name="T113" fmla="*/ 18 h 901"/>
                <a:gd name="T114" fmla="*/ 11 w 923"/>
                <a:gd name="T115" fmla="*/ 18 h 901"/>
                <a:gd name="T116" fmla="*/ 10 w 923"/>
                <a:gd name="T117" fmla="*/ 19 h 901"/>
                <a:gd name="T118" fmla="*/ 10 w 923"/>
                <a:gd name="T119" fmla="*/ 20 h 901"/>
                <a:gd name="T120" fmla="*/ 9 w 923"/>
                <a:gd name="T121" fmla="*/ 20 h 901"/>
                <a:gd name="T122" fmla="*/ 9 w 923"/>
                <a:gd name="T123" fmla="*/ 19 h 901"/>
                <a:gd name="T124" fmla="*/ 8 w 923"/>
                <a:gd name="T125" fmla="*/ 19 h 90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23"/>
                <a:gd name="T190" fmla="*/ 0 h 901"/>
                <a:gd name="T191" fmla="*/ 923 w 923"/>
                <a:gd name="T192" fmla="*/ 901 h 90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23" h="901">
                  <a:moveTo>
                    <a:pt x="337" y="855"/>
                  </a:moveTo>
                  <a:lnTo>
                    <a:pt x="336" y="855"/>
                  </a:lnTo>
                  <a:lnTo>
                    <a:pt x="335" y="855"/>
                  </a:lnTo>
                  <a:lnTo>
                    <a:pt x="334" y="855"/>
                  </a:lnTo>
                  <a:lnTo>
                    <a:pt x="334" y="856"/>
                  </a:lnTo>
                  <a:lnTo>
                    <a:pt x="334" y="858"/>
                  </a:lnTo>
                  <a:lnTo>
                    <a:pt x="334" y="859"/>
                  </a:lnTo>
                  <a:lnTo>
                    <a:pt x="334" y="860"/>
                  </a:lnTo>
                  <a:lnTo>
                    <a:pt x="334" y="862"/>
                  </a:lnTo>
                  <a:lnTo>
                    <a:pt x="334" y="863"/>
                  </a:lnTo>
                  <a:lnTo>
                    <a:pt x="334" y="864"/>
                  </a:lnTo>
                  <a:lnTo>
                    <a:pt x="334" y="867"/>
                  </a:lnTo>
                  <a:lnTo>
                    <a:pt x="334" y="869"/>
                  </a:lnTo>
                  <a:lnTo>
                    <a:pt x="334" y="870"/>
                  </a:lnTo>
                  <a:lnTo>
                    <a:pt x="334" y="871"/>
                  </a:lnTo>
                  <a:lnTo>
                    <a:pt x="334" y="874"/>
                  </a:lnTo>
                  <a:lnTo>
                    <a:pt x="334" y="877"/>
                  </a:lnTo>
                  <a:lnTo>
                    <a:pt x="334" y="878"/>
                  </a:lnTo>
                  <a:lnTo>
                    <a:pt x="334" y="879"/>
                  </a:lnTo>
                  <a:lnTo>
                    <a:pt x="334" y="880"/>
                  </a:lnTo>
                  <a:lnTo>
                    <a:pt x="333" y="880"/>
                  </a:lnTo>
                  <a:lnTo>
                    <a:pt x="332" y="880"/>
                  </a:lnTo>
                  <a:lnTo>
                    <a:pt x="329" y="880"/>
                  </a:lnTo>
                  <a:lnTo>
                    <a:pt x="327" y="880"/>
                  </a:lnTo>
                  <a:lnTo>
                    <a:pt x="326" y="880"/>
                  </a:lnTo>
                  <a:lnTo>
                    <a:pt x="323" y="880"/>
                  </a:lnTo>
                  <a:lnTo>
                    <a:pt x="321" y="880"/>
                  </a:lnTo>
                  <a:lnTo>
                    <a:pt x="319" y="880"/>
                  </a:lnTo>
                  <a:lnTo>
                    <a:pt x="317" y="880"/>
                  </a:lnTo>
                  <a:lnTo>
                    <a:pt x="309" y="880"/>
                  </a:lnTo>
                  <a:lnTo>
                    <a:pt x="303" y="880"/>
                  </a:lnTo>
                  <a:lnTo>
                    <a:pt x="301" y="880"/>
                  </a:lnTo>
                  <a:lnTo>
                    <a:pt x="299" y="880"/>
                  </a:lnTo>
                  <a:lnTo>
                    <a:pt x="291" y="880"/>
                  </a:lnTo>
                  <a:lnTo>
                    <a:pt x="285" y="880"/>
                  </a:lnTo>
                  <a:lnTo>
                    <a:pt x="284" y="880"/>
                  </a:lnTo>
                  <a:lnTo>
                    <a:pt x="280" y="880"/>
                  </a:lnTo>
                  <a:lnTo>
                    <a:pt x="278" y="880"/>
                  </a:lnTo>
                  <a:lnTo>
                    <a:pt x="279" y="879"/>
                  </a:lnTo>
                  <a:lnTo>
                    <a:pt x="280" y="878"/>
                  </a:lnTo>
                  <a:lnTo>
                    <a:pt x="281" y="877"/>
                  </a:lnTo>
                  <a:lnTo>
                    <a:pt x="281" y="876"/>
                  </a:lnTo>
                  <a:lnTo>
                    <a:pt x="281" y="870"/>
                  </a:lnTo>
                  <a:lnTo>
                    <a:pt x="281" y="867"/>
                  </a:lnTo>
                  <a:lnTo>
                    <a:pt x="281" y="866"/>
                  </a:lnTo>
                  <a:lnTo>
                    <a:pt x="281" y="862"/>
                  </a:lnTo>
                  <a:lnTo>
                    <a:pt x="282" y="849"/>
                  </a:lnTo>
                  <a:lnTo>
                    <a:pt x="284" y="838"/>
                  </a:lnTo>
                  <a:lnTo>
                    <a:pt x="285" y="837"/>
                  </a:lnTo>
                  <a:lnTo>
                    <a:pt x="285" y="836"/>
                  </a:lnTo>
                  <a:lnTo>
                    <a:pt x="285" y="828"/>
                  </a:lnTo>
                  <a:lnTo>
                    <a:pt x="287" y="796"/>
                  </a:lnTo>
                  <a:lnTo>
                    <a:pt x="288" y="773"/>
                  </a:lnTo>
                  <a:lnTo>
                    <a:pt x="289" y="771"/>
                  </a:lnTo>
                  <a:lnTo>
                    <a:pt x="289" y="767"/>
                  </a:lnTo>
                  <a:lnTo>
                    <a:pt x="289" y="756"/>
                  </a:lnTo>
                  <a:lnTo>
                    <a:pt x="289" y="747"/>
                  </a:lnTo>
                  <a:lnTo>
                    <a:pt x="289" y="746"/>
                  </a:lnTo>
                  <a:lnTo>
                    <a:pt x="288" y="746"/>
                  </a:lnTo>
                  <a:lnTo>
                    <a:pt x="286" y="746"/>
                  </a:lnTo>
                  <a:lnTo>
                    <a:pt x="285" y="746"/>
                  </a:lnTo>
                  <a:lnTo>
                    <a:pt x="284" y="746"/>
                  </a:lnTo>
                  <a:lnTo>
                    <a:pt x="282" y="746"/>
                  </a:lnTo>
                  <a:lnTo>
                    <a:pt x="277" y="746"/>
                  </a:lnTo>
                  <a:lnTo>
                    <a:pt x="274" y="746"/>
                  </a:lnTo>
                  <a:lnTo>
                    <a:pt x="273" y="746"/>
                  </a:lnTo>
                  <a:lnTo>
                    <a:pt x="270" y="746"/>
                  </a:lnTo>
                  <a:lnTo>
                    <a:pt x="260" y="746"/>
                  </a:lnTo>
                  <a:lnTo>
                    <a:pt x="253" y="746"/>
                  </a:lnTo>
                  <a:lnTo>
                    <a:pt x="252" y="746"/>
                  </a:lnTo>
                  <a:lnTo>
                    <a:pt x="249" y="746"/>
                  </a:lnTo>
                  <a:lnTo>
                    <a:pt x="237" y="746"/>
                  </a:lnTo>
                  <a:lnTo>
                    <a:pt x="229" y="746"/>
                  </a:lnTo>
                  <a:lnTo>
                    <a:pt x="227" y="746"/>
                  </a:lnTo>
                  <a:lnTo>
                    <a:pt x="226" y="746"/>
                  </a:lnTo>
                  <a:lnTo>
                    <a:pt x="225" y="746"/>
                  </a:lnTo>
                  <a:lnTo>
                    <a:pt x="225" y="745"/>
                  </a:lnTo>
                  <a:lnTo>
                    <a:pt x="225" y="742"/>
                  </a:lnTo>
                  <a:lnTo>
                    <a:pt x="225" y="740"/>
                  </a:lnTo>
                  <a:lnTo>
                    <a:pt x="225" y="739"/>
                  </a:lnTo>
                  <a:lnTo>
                    <a:pt x="225" y="738"/>
                  </a:lnTo>
                  <a:lnTo>
                    <a:pt x="225" y="732"/>
                  </a:lnTo>
                  <a:lnTo>
                    <a:pt x="225" y="729"/>
                  </a:lnTo>
                  <a:lnTo>
                    <a:pt x="225" y="728"/>
                  </a:lnTo>
                  <a:lnTo>
                    <a:pt x="225" y="727"/>
                  </a:lnTo>
                  <a:lnTo>
                    <a:pt x="225" y="722"/>
                  </a:lnTo>
                  <a:lnTo>
                    <a:pt x="225" y="719"/>
                  </a:lnTo>
                  <a:lnTo>
                    <a:pt x="225" y="718"/>
                  </a:lnTo>
                  <a:lnTo>
                    <a:pt x="225" y="717"/>
                  </a:lnTo>
                  <a:lnTo>
                    <a:pt x="225" y="716"/>
                  </a:lnTo>
                  <a:lnTo>
                    <a:pt x="225" y="714"/>
                  </a:lnTo>
                  <a:lnTo>
                    <a:pt x="224" y="714"/>
                  </a:lnTo>
                  <a:lnTo>
                    <a:pt x="222" y="714"/>
                  </a:lnTo>
                  <a:lnTo>
                    <a:pt x="221" y="714"/>
                  </a:lnTo>
                  <a:lnTo>
                    <a:pt x="220" y="714"/>
                  </a:lnTo>
                  <a:lnTo>
                    <a:pt x="217" y="714"/>
                  </a:lnTo>
                  <a:lnTo>
                    <a:pt x="215" y="714"/>
                  </a:lnTo>
                  <a:lnTo>
                    <a:pt x="214" y="714"/>
                  </a:lnTo>
                  <a:lnTo>
                    <a:pt x="213" y="714"/>
                  </a:lnTo>
                  <a:lnTo>
                    <a:pt x="207" y="714"/>
                  </a:lnTo>
                  <a:lnTo>
                    <a:pt x="204" y="714"/>
                  </a:lnTo>
                  <a:lnTo>
                    <a:pt x="203" y="714"/>
                  </a:lnTo>
                  <a:lnTo>
                    <a:pt x="202" y="714"/>
                  </a:lnTo>
                  <a:lnTo>
                    <a:pt x="197" y="714"/>
                  </a:lnTo>
                  <a:lnTo>
                    <a:pt x="194" y="714"/>
                  </a:lnTo>
                  <a:lnTo>
                    <a:pt x="193" y="714"/>
                  </a:lnTo>
                  <a:lnTo>
                    <a:pt x="190" y="714"/>
                  </a:lnTo>
                  <a:lnTo>
                    <a:pt x="189" y="714"/>
                  </a:lnTo>
                  <a:lnTo>
                    <a:pt x="189" y="713"/>
                  </a:lnTo>
                  <a:lnTo>
                    <a:pt x="189" y="710"/>
                  </a:lnTo>
                  <a:lnTo>
                    <a:pt x="189" y="708"/>
                  </a:lnTo>
                  <a:lnTo>
                    <a:pt x="189" y="707"/>
                  </a:lnTo>
                  <a:lnTo>
                    <a:pt x="189" y="705"/>
                  </a:lnTo>
                  <a:lnTo>
                    <a:pt x="189" y="699"/>
                  </a:lnTo>
                  <a:lnTo>
                    <a:pt x="189" y="694"/>
                  </a:lnTo>
                  <a:lnTo>
                    <a:pt x="189" y="693"/>
                  </a:lnTo>
                  <a:lnTo>
                    <a:pt x="188" y="689"/>
                  </a:lnTo>
                  <a:lnTo>
                    <a:pt x="185" y="676"/>
                  </a:lnTo>
                  <a:lnTo>
                    <a:pt x="183" y="666"/>
                  </a:lnTo>
                  <a:lnTo>
                    <a:pt x="183" y="665"/>
                  </a:lnTo>
                  <a:lnTo>
                    <a:pt x="182" y="660"/>
                  </a:lnTo>
                  <a:lnTo>
                    <a:pt x="180" y="646"/>
                  </a:lnTo>
                  <a:lnTo>
                    <a:pt x="179" y="634"/>
                  </a:lnTo>
                  <a:lnTo>
                    <a:pt x="179" y="633"/>
                  </a:lnTo>
                  <a:lnTo>
                    <a:pt x="179" y="632"/>
                  </a:lnTo>
                  <a:lnTo>
                    <a:pt x="179" y="629"/>
                  </a:lnTo>
                  <a:lnTo>
                    <a:pt x="179" y="627"/>
                  </a:lnTo>
                  <a:lnTo>
                    <a:pt x="179" y="625"/>
                  </a:lnTo>
                  <a:lnTo>
                    <a:pt x="178" y="625"/>
                  </a:lnTo>
                  <a:lnTo>
                    <a:pt x="175" y="625"/>
                  </a:lnTo>
                  <a:lnTo>
                    <a:pt x="173" y="625"/>
                  </a:lnTo>
                  <a:lnTo>
                    <a:pt x="171" y="625"/>
                  </a:lnTo>
                  <a:lnTo>
                    <a:pt x="170" y="625"/>
                  </a:lnTo>
                  <a:lnTo>
                    <a:pt x="165" y="624"/>
                  </a:lnTo>
                  <a:lnTo>
                    <a:pt x="162" y="623"/>
                  </a:lnTo>
                  <a:lnTo>
                    <a:pt x="162" y="622"/>
                  </a:lnTo>
                  <a:lnTo>
                    <a:pt x="161" y="622"/>
                  </a:lnTo>
                  <a:lnTo>
                    <a:pt x="159" y="622"/>
                  </a:lnTo>
                  <a:lnTo>
                    <a:pt x="152" y="621"/>
                  </a:lnTo>
                  <a:lnTo>
                    <a:pt x="147" y="620"/>
                  </a:lnTo>
                  <a:lnTo>
                    <a:pt x="147" y="619"/>
                  </a:lnTo>
                  <a:lnTo>
                    <a:pt x="143" y="617"/>
                  </a:lnTo>
                  <a:lnTo>
                    <a:pt x="141" y="616"/>
                  </a:lnTo>
                  <a:lnTo>
                    <a:pt x="141" y="615"/>
                  </a:lnTo>
                  <a:lnTo>
                    <a:pt x="141" y="614"/>
                  </a:lnTo>
                  <a:lnTo>
                    <a:pt x="141" y="613"/>
                  </a:lnTo>
                  <a:lnTo>
                    <a:pt x="141" y="612"/>
                  </a:lnTo>
                  <a:lnTo>
                    <a:pt x="141" y="611"/>
                  </a:lnTo>
                  <a:lnTo>
                    <a:pt x="141" y="607"/>
                  </a:lnTo>
                  <a:lnTo>
                    <a:pt x="141" y="605"/>
                  </a:lnTo>
                  <a:lnTo>
                    <a:pt x="141" y="604"/>
                  </a:lnTo>
                  <a:lnTo>
                    <a:pt x="140" y="602"/>
                  </a:lnTo>
                  <a:lnTo>
                    <a:pt x="138" y="596"/>
                  </a:lnTo>
                  <a:lnTo>
                    <a:pt x="137" y="592"/>
                  </a:lnTo>
                  <a:lnTo>
                    <a:pt x="137" y="591"/>
                  </a:lnTo>
                  <a:lnTo>
                    <a:pt x="137" y="588"/>
                  </a:lnTo>
                  <a:lnTo>
                    <a:pt x="137" y="582"/>
                  </a:lnTo>
                  <a:lnTo>
                    <a:pt x="137" y="578"/>
                  </a:lnTo>
                  <a:lnTo>
                    <a:pt x="137" y="577"/>
                  </a:lnTo>
                  <a:lnTo>
                    <a:pt x="137" y="576"/>
                  </a:lnTo>
                  <a:lnTo>
                    <a:pt x="137" y="572"/>
                  </a:lnTo>
                  <a:lnTo>
                    <a:pt x="137" y="570"/>
                  </a:lnTo>
                  <a:lnTo>
                    <a:pt x="137" y="569"/>
                  </a:lnTo>
                  <a:lnTo>
                    <a:pt x="136" y="569"/>
                  </a:lnTo>
                  <a:lnTo>
                    <a:pt x="132" y="569"/>
                  </a:lnTo>
                  <a:lnTo>
                    <a:pt x="130" y="569"/>
                  </a:lnTo>
                  <a:lnTo>
                    <a:pt x="125" y="568"/>
                  </a:lnTo>
                  <a:lnTo>
                    <a:pt x="123" y="567"/>
                  </a:lnTo>
                  <a:lnTo>
                    <a:pt x="123" y="566"/>
                  </a:lnTo>
                  <a:lnTo>
                    <a:pt x="122" y="566"/>
                  </a:lnTo>
                  <a:lnTo>
                    <a:pt x="121" y="566"/>
                  </a:lnTo>
                  <a:lnTo>
                    <a:pt x="118" y="566"/>
                  </a:lnTo>
                  <a:lnTo>
                    <a:pt x="115" y="566"/>
                  </a:lnTo>
                  <a:lnTo>
                    <a:pt x="111" y="564"/>
                  </a:lnTo>
                  <a:lnTo>
                    <a:pt x="109" y="563"/>
                  </a:lnTo>
                  <a:lnTo>
                    <a:pt x="109" y="562"/>
                  </a:lnTo>
                  <a:lnTo>
                    <a:pt x="109" y="561"/>
                  </a:lnTo>
                  <a:lnTo>
                    <a:pt x="109" y="560"/>
                  </a:lnTo>
                  <a:lnTo>
                    <a:pt x="109" y="559"/>
                  </a:lnTo>
                  <a:lnTo>
                    <a:pt x="109" y="558"/>
                  </a:lnTo>
                  <a:lnTo>
                    <a:pt x="109" y="554"/>
                  </a:lnTo>
                  <a:lnTo>
                    <a:pt x="109" y="552"/>
                  </a:lnTo>
                  <a:lnTo>
                    <a:pt x="109" y="551"/>
                  </a:lnTo>
                  <a:lnTo>
                    <a:pt x="108" y="549"/>
                  </a:lnTo>
                  <a:lnTo>
                    <a:pt x="106" y="543"/>
                  </a:lnTo>
                  <a:lnTo>
                    <a:pt x="105" y="539"/>
                  </a:lnTo>
                  <a:lnTo>
                    <a:pt x="105" y="538"/>
                  </a:lnTo>
                  <a:lnTo>
                    <a:pt x="104" y="533"/>
                  </a:lnTo>
                  <a:lnTo>
                    <a:pt x="103" y="521"/>
                  </a:lnTo>
                  <a:lnTo>
                    <a:pt x="102" y="510"/>
                  </a:lnTo>
                  <a:lnTo>
                    <a:pt x="102" y="509"/>
                  </a:lnTo>
                  <a:lnTo>
                    <a:pt x="101" y="505"/>
                  </a:lnTo>
                  <a:lnTo>
                    <a:pt x="100" y="490"/>
                  </a:lnTo>
                  <a:lnTo>
                    <a:pt x="98" y="478"/>
                  </a:lnTo>
                  <a:lnTo>
                    <a:pt x="98" y="477"/>
                  </a:lnTo>
                  <a:lnTo>
                    <a:pt x="98" y="474"/>
                  </a:lnTo>
                  <a:lnTo>
                    <a:pt x="98" y="472"/>
                  </a:lnTo>
                  <a:lnTo>
                    <a:pt x="98" y="471"/>
                  </a:lnTo>
                  <a:lnTo>
                    <a:pt x="95" y="469"/>
                  </a:lnTo>
                  <a:lnTo>
                    <a:pt x="94" y="468"/>
                  </a:lnTo>
                  <a:lnTo>
                    <a:pt x="94" y="467"/>
                  </a:lnTo>
                  <a:lnTo>
                    <a:pt x="92" y="463"/>
                  </a:lnTo>
                  <a:lnTo>
                    <a:pt x="91" y="461"/>
                  </a:lnTo>
                  <a:lnTo>
                    <a:pt x="91" y="460"/>
                  </a:lnTo>
                  <a:lnTo>
                    <a:pt x="89" y="458"/>
                  </a:lnTo>
                  <a:lnTo>
                    <a:pt x="86" y="452"/>
                  </a:lnTo>
                  <a:lnTo>
                    <a:pt x="84" y="446"/>
                  </a:lnTo>
                  <a:lnTo>
                    <a:pt x="84" y="445"/>
                  </a:lnTo>
                  <a:lnTo>
                    <a:pt x="83" y="443"/>
                  </a:lnTo>
                  <a:lnTo>
                    <a:pt x="82" y="437"/>
                  </a:lnTo>
                  <a:lnTo>
                    <a:pt x="81" y="433"/>
                  </a:lnTo>
                  <a:lnTo>
                    <a:pt x="81" y="432"/>
                  </a:lnTo>
                  <a:lnTo>
                    <a:pt x="81" y="431"/>
                  </a:lnTo>
                  <a:lnTo>
                    <a:pt x="81" y="429"/>
                  </a:lnTo>
                  <a:lnTo>
                    <a:pt x="81" y="428"/>
                  </a:lnTo>
                  <a:lnTo>
                    <a:pt x="79" y="428"/>
                  </a:lnTo>
                  <a:lnTo>
                    <a:pt x="78" y="428"/>
                  </a:lnTo>
                  <a:lnTo>
                    <a:pt x="77" y="428"/>
                  </a:lnTo>
                  <a:lnTo>
                    <a:pt x="76" y="428"/>
                  </a:lnTo>
                  <a:lnTo>
                    <a:pt x="74" y="428"/>
                  </a:lnTo>
                  <a:lnTo>
                    <a:pt x="73" y="428"/>
                  </a:lnTo>
                  <a:lnTo>
                    <a:pt x="72" y="428"/>
                  </a:lnTo>
                  <a:lnTo>
                    <a:pt x="71" y="428"/>
                  </a:lnTo>
                  <a:lnTo>
                    <a:pt x="66" y="428"/>
                  </a:lnTo>
                  <a:lnTo>
                    <a:pt x="63" y="428"/>
                  </a:lnTo>
                  <a:lnTo>
                    <a:pt x="61" y="428"/>
                  </a:lnTo>
                  <a:lnTo>
                    <a:pt x="59" y="428"/>
                  </a:lnTo>
                  <a:lnTo>
                    <a:pt x="53" y="428"/>
                  </a:lnTo>
                  <a:lnTo>
                    <a:pt x="49" y="428"/>
                  </a:lnTo>
                  <a:lnTo>
                    <a:pt x="49" y="426"/>
                  </a:lnTo>
                  <a:lnTo>
                    <a:pt x="49" y="425"/>
                  </a:lnTo>
                  <a:lnTo>
                    <a:pt x="49" y="424"/>
                  </a:lnTo>
                  <a:lnTo>
                    <a:pt x="49" y="421"/>
                  </a:lnTo>
                  <a:lnTo>
                    <a:pt x="49" y="419"/>
                  </a:lnTo>
                  <a:lnTo>
                    <a:pt x="49" y="418"/>
                  </a:lnTo>
                  <a:lnTo>
                    <a:pt x="49" y="416"/>
                  </a:lnTo>
                  <a:lnTo>
                    <a:pt x="49" y="409"/>
                  </a:lnTo>
                  <a:lnTo>
                    <a:pt x="49" y="404"/>
                  </a:lnTo>
                  <a:lnTo>
                    <a:pt x="49" y="403"/>
                  </a:lnTo>
                  <a:lnTo>
                    <a:pt x="49" y="401"/>
                  </a:lnTo>
                  <a:lnTo>
                    <a:pt x="49" y="394"/>
                  </a:lnTo>
                  <a:lnTo>
                    <a:pt x="49" y="390"/>
                  </a:lnTo>
                  <a:lnTo>
                    <a:pt x="49" y="389"/>
                  </a:lnTo>
                  <a:lnTo>
                    <a:pt x="49" y="388"/>
                  </a:lnTo>
                  <a:lnTo>
                    <a:pt x="49" y="385"/>
                  </a:lnTo>
                  <a:lnTo>
                    <a:pt x="49" y="383"/>
                  </a:lnTo>
                  <a:lnTo>
                    <a:pt x="49" y="382"/>
                  </a:lnTo>
                  <a:lnTo>
                    <a:pt x="48" y="382"/>
                  </a:lnTo>
                  <a:lnTo>
                    <a:pt x="47" y="382"/>
                  </a:lnTo>
                  <a:lnTo>
                    <a:pt x="46" y="382"/>
                  </a:lnTo>
                  <a:lnTo>
                    <a:pt x="45" y="382"/>
                  </a:lnTo>
                  <a:lnTo>
                    <a:pt x="44" y="382"/>
                  </a:lnTo>
                  <a:lnTo>
                    <a:pt x="40" y="382"/>
                  </a:lnTo>
                  <a:lnTo>
                    <a:pt x="38" y="382"/>
                  </a:lnTo>
                  <a:lnTo>
                    <a:pt x="37" y="382"/>
                  </a:lnTo>
                  <a:lnTo>
                    <a:pt x="36" y="382"/>
                  </a:lnTo>
                  <a:lnTo>
                    <a:pt x="31" y="382"/>
                  </a:lnTo>
                  <a:lnTo>
                    <a:pt x="28" y="382"/>
                  </a:lnTo>
                  <a:lnTo>
                    <a:pt x="27" y="382"/>
                  </a:lnTo>
                  <a:lnTo>
                    <a:pt x="26" y="382"/>
                  </a:lnTo>
                  <a:lnTo>
                    <a:pt x="20" y="382"/>
                  </a:lnTo>
                  <a:lnTo>
                    <a:pt x="17" y="382"/>
                  </a:lnTo>
                  <a:lnTo>
                    <a:pt x="16" y="382"/>
                  </a:lnTo>
                  <a:lnTo>
                    <a:pt x="15" y="382"/>
                  </a:lnTo>
                  <a:lnTo>
                    <a:pt x="14" y="382"/>
                  </a:lnTo>
                  <a:lnTo>
                    <a:pt x="14" y="381"/>
                  </a:lnTo>
                  <a:lnTo>
                    <a:pt x="14" y="380"/>
                  </a:lnTo>
                  <a:lnTo>
                    <a:pt x="14" y="379"/>
                  </a:lnTo>
                  <a:lnTo>
                    <a:pt x="13" y="378"/>
                  </a:lnTo>
                  <a:lnTo>
                    <a:pt x="11" y="374"/>
                  </a:lnTo>
                  <a:lnTo>
                    <a:pt x="10" y="372"/>
                  </a:lnTo>
                  <a:lnTo>
                    <a:pt x="10" y="371"/>
                  </a:lnTo>
                  <a:lnTo>
                    <a:pt x="8" y="365"/>
                  </a:lnTo>
                  <a:lnTo>
                    <a:pt x="7" y="362"/>
                  </a:lnTo>
                  <a:lnTo>
                    <a:pt x="7" y="361"/>
                  </a:lnTo>
                  <a:lnTo>
                    <a:pt x="2" y="357"/>
                  </a:lnTo>
                  <a:lnTo>
                    <a:pt x="0" y="355"/>
                  </a:lnTo>
                  <a:lnTo>
                    <a:pt x="0" y="354"/>
                  </a:lnTo>
                  <a:lnTo>
                    <a:pt x="0" y="352"/>
                  </a:lnTo>
                  <a:lnTo>
                    <a:pt x="0" y="351"/>
                  </a:lnTo>
                  <a:lnTo>
                    <a:pt x="0" y="350"/>
                  </a:lnTo>
                  <a:lnTo>
                    <a:pt x="0" y="348"/>
                  </a:lnTo>
                  <a:lnTo>
                    <a:pt x="0" y="342"/>
                  </a:lnTo>
                  <a:lnTo>
                    <a:pt x="0" y="337"/>
                  </a:lnTo>
                  <a:lnTo>
                    <a:pt x="0" y="336"/>
                  </a:lnTo>
                  <a:lnTo>
                    <a:pt x="0" y="333"/>
                  </a:lnTo>
                  <a:lnTo>
                    <a:pt x="0" y="321"/>
                  </a:lnTo>
                  <a:lnTo>
                    <a:pt x="0" y="313"/>
                  </a:lnTo>
                  <a:lnTo>
                    <a:pt x="0" y="312"/>
                  </a:lnTo>
                  <a:lnTo>
                    <a:pt x="0" y="308"/>
                  </a:lnTo>
                  <a:lnTo>
                    <a:pt x="0" y="295"/>
                  </a:lnTo>
                  <a:lnTo>
                    <a:pt x="0" y="284"/>
                  </a:lnTo>
                  <a:lnTo>
                    <a:pt x="0" y="283"/>
                  </a:lnTo>
                  <a:lnTo>
                    <a:pt x="0" y="280"/>
                  </a:lnTo>
                  <a:lnTo>
                    <a:pt x="1" y="268"/>
                  </a:lnTo>
                  <a:lnTo>
                    <a:pt x="2" y="260"/>
                  </a:lnTo>
                  <a:lnTo>
                    <a:pt x="3" y="259"/>
                  </a:lnTo>
                  <a:lnTo>
                    <a:pt x="3" y="258"/>
                  </a:lnTo>
                  <a:lnTo>
                    <a:pt x="3" y="255"/>
                  </a:lnTo>
                  <a:lnTo>
                    <a:pt x="3" y="253"/>
                  </a:lnTo>
                  <a:lnTo>
                    <a:pt x="3" y="251"/>
                  </a:lnTo>
                  <a:lnTo>
                    <a:pt x="4" y="251"/>
                  </a:lnTo>
                  <a:lnTo>
                    <a:pt x="5" y="251"/>
                  </a:lnTo>
                  <a:lnTo>
                    <a:pt x="7" y="251"/>
                  </a:lnTo>
                  <a:lnTo>
                    <a:pt x="11" y="250"/>
                  </a:lnTo>
                  <a:lnTo>
                    <a:pt x="13" y="249"/>
                  </a:lnTo>
                  <a:lnTo>
                    <a:pt x="14" y="248"/>
                  </a:lnTo>
                  <a:lnTo>
                    <a:pt x="16" y="248"/>
                  </a:lnTo>
                  <a:lnTo>
                    <a:pt x="22" y="246"/>
                  </a:lnTo>
                  <a:lnTo>
                    <a:pt x="27" y="245"/>
                  </a:lnTo>
                  <a:lnTo>
                    <a:pt x="28" y="244"/>
                  </a:lnTo>
                  <a:lnTo>
                    <a:pt x="30" y="244"/>
                  </a:lnTo>
                  <a:lnTo>
                    <a:pt x="38" y="243"/>
                  </a:lnTo>
                  <a:lnTo>
                    <a:pt x="45" y="242"/>
                  </a:lnTo>
                  <a:lnTo>
                    <a:pt x="46" y="241"/>
                  </a:lnTo>
                  <a:lnTo>
                    <a:pt x="47" y="241"/>
                  </a:lnTo>
                  <a:lnTo>
                    <a:pt x="48" y="241"/>
                  </a:lnTo>
                  <a:lnTo>
                    <a:pt x="49" y="241"/>
                  </a:lnTo>
                  <a:lnTo>
                    <a:pt x="48" y="240"/>
                  </a:lnTo>
                  <a:lnTo>
                    <a:pt x="47" y="237"/>
                  </a:lnTo>
                  <a:lnTo>
                    <a:pt x="46" y="235"/>
                  </a:lnTo>
                  <a:lnTo>
                    <a:pt x="46" y="233"/>
                  </a:lnTo>
                  <a:lnTo>
                    <a:pt x="46" y="231"/>
                  </a:lnTo>
                  <a:lnTo>
                    <a:pt x="46" y="224"/>
                  </a:lnTo>
                  <a:lnTo>
                    <a:pt x="46" y="218"/>
                  </a:lnTo>
                  <a:lnTo>
                    <a:pt x="46" y="216"/>
                  </a:lnTo>
                  <a:lnTo>
                    <a:pt x="46" y="212"/>
                  </a:lnTo>
                  <a:lnTo>
                    <a:pt x="46" y="200"/>
                  </a:lnTo>
                  <a:lnTo>
                    <a:pt x="46" y="189"/>
                  </a:lnTo>
                  <a:lnTo>
                    <a:pt x="46" y="188"/>
                  </a:lnTo>
                  <a:lnTo>
                    <a:pt x="45" y="184"/>
                  </a:lnTo>
                  <a:lnTo>
                    <a:pt x="42" y="171"/>
                  </a:lnTo>
                  <a:lnTo>
                    <a:pt x="41" y="160"/>
                  </a:lnTo>
                  <a:lnTo>
                    <a:pt x="41" y="159"/>
                  </a:lnTo>
                  <a:lnTo>
                    <a:pt x="41" y="156"/>
                  </a:lnTo>
                  <a:lnTo>
                    <a:pt x="41" y="154"/>
                  </a:lnTo>
                  <a:lnTo>
                    <a:pt x="41" y="153"/>
                  </a:lnTo>
                  <a:lnTo>
                    <a:pt x="44" y="151"/>
                  </a:lnTo>
                  <a:lnTo>
                    <a:pt x="45" y="150"/>
                  </a:lnTo>
                  <a:lnTo>
                    <a:pt x="46" y="149"/>
                  </a:lnTo>
                  <a:lnTo>
                    <a:pt x="46" y="148"/>
                  </a:lnTo>
                  <a:lnTo>
                    <a:pt x="46" y="147"/>
                  </a:lnTo>
                  <a:lnTo>
                    <a:pt x="46" y="146"/>
                  </a:lnTo>
                  <a:lnTo>
                    <a:pt x="47" y="146"/>
                  </a:lnTo>
                  <a:lnTo>
                    <a:pt x="48" y="146"/>
                  </a:lnTo>
                  <a:lnTo>
                    <a:pt x="49" y="146"/>
                  </a:lnTo>
                  <a:lnTo>
                    <a:pt x="50" y="146"/>
                  </a:lnTo>
                  <a:lnTo>
                    <a:pt x="51" y="146"/>
                  </a:lnTo>
                  <a:lnTo>
                    <a:pt x="52" y="146"/>
                  </a:lnTo>
                  <a:lnTo>
                    <a:pt x="53" y="146"/>
                  </a:lnTo>
                  <a:lnTo>
                    <a:pt x="56" y="146"/>
                  </a:lnTo>
                  <a:lnTo>
                    <a:pt x="58" y="146"/>
                  </a:lnTo>
                  <a:lnTo>
                    <a:pt x="59" y="146"/>
                  </a:lnTo>
                  <a:lnTo>
                    <a:pt x="61" y="146"/>
                  </a:lnTo>
                  <a:lnTo>
                    <a:pt x="68" y="144"/>
                  </a:lnTo>
                  <a:lnTo>
                    <a:pt x="72" y="143"/>
                  </a:lnTo>
                  <a:lnTo>
                    <a:pt x="73" y="142"/>
                  </a:lnTo>
                  <a:lnTo>
                    <a:pt x="75" y="142"/>
                  </a:lnTo>
                  <a:lnTo>
                    <a:pt x="82" y="142"/>
                  </a:lnTo>
                  <a:lnTo>
                    <a:pt x="87" y="142"/>
                  </a:lnTo>
                  <a:lnTo>
                    <a:pt x="88" y="142"/>
                  </a:lnTo>
                  <a:lnTo>
                    <a:pt x="89" y="140"/>
                  </a:lnTo>
                  <a:lnTo>
                    <a:pt x="90" y="139"/>
                  </a:lnTo>
                  <a:lnTo>
                    <a:pt x="91" y="138"/>
                  </a:lnTo>
                  <a:lnTo>
                    <a:pt x="92" y="137"/>
                  </a:lnTo>
                  <a:lnTo>
                    <a:pt x="93" y="136"/>
                  </a:lnTo>
                  <a:lnTo>
                    <a:pt x="94" y="135"/>
                  </a:lnTo>
                  <a:lnTo>
                    <a:pt x="94" y="134"/>
                  </a:lnTo>
                  <a:lnTo>
                    <a:pt x="94" y="129"/>
                  </a:lnTo>
                  <a:lnTo>
                    <a:pt x="94" y="125"/>
                  </a:lnTo>
                  <a:lnTo>
                    <a:pt x="94" y="124"/>
                  </a:lnTo>
                  <a:lnTo>
                    <a:pt x="95" y="121"/>
                  </a:lnTo>
                  <a:lnTo>
                    <a:pt x="98" y="112"/>
                  </a:lnTo>
                  <a:lnTo>
                    <a:pt x="101" y="104"/>
                  </a:lnTo>
                  <a:lnTo>
                    <a:pt x="102" y="103"/>
                  </a:lnTo>
                  <a:lnTo>
                    <a:pt x="102" y="100"/>
                  </a:lnTo>
                  <a:lnTo>
                    <a:pt x="103" y="90"/>
                  </a:lnTo>
                  <a:lnTo>
                    <a:pt x="104" y="83"/>
                  </a:lnTo>
                  <a:lnTo>
                    <a:pt x="105" y="82"/>
                  </a:lnTo>
                  <a:lnTo>
                    <a:pt x="107" y="78"/>
                  </a:lnTo>
                  <a:lnTo>
                    <a:pt x="108" y="76"/>
                  </a:lnTo>
                  <a:lnTo>
                    <a:pt x="109" y="75"/>
                  </a:lnTo>
                  <a:lnTo>
                    <a:pt x="109" y="73"/>
                  </a:lnTo>
                  <a:lnTo>
                    <a:pt x="109" y="72"/>
                  </a:lnTo>
                  <a:lnTo>
                    <a:pt x="109" y="71"/>
                  </a:lnTo>
                  <a:lnTo>
                    <a:pt x="112" y="71"/>
                  </a:lnTo>
                  <a:lnTo>
                    <a:pt x="114" y="71"/>
                  </a:lnTo>
                  <a:lnTo>
                    <a:pt x="115" y="71"/>
                  </a:lnTo>
                  <a:lnTo>
                    <a:pt x="118" y="70"/>
                  </a:lnTo>
                  <a:lnTo>
                    <a:pt x="126" y="67"/>
                  </a:lnTo>
                  <a:lnTo>
                    <a:pt x="132" y="65"/>
                  </a:lnTo>
                  <a:lnTo>
                    <a:pt x="133" y="64"/>
                  </a:lnTo>
                  <a:lnTo>
                    <a:pt x="141" y="62"/>
                  </a:lnTo>
                  <a:lnTo>
                    <a:pt x="164" y="55"/>
                  </a:lnTo>
                  <a:lnTo>
                    <a:pt x="182" y="51"/>
                  </a:lnTo>
                  <a:lnTo>
                    <a:pt x="183" y="50"/>
                  </a:lnTo>
                  <a:lnTo>
                    <a:pt x="189" y="49"/>
                  </a:lnTo>
                  <a:lnTo>
                    <a:pt x="208" y="44"/>
                  </a:lnTo>
                  <a:lnTo>
                    <a:pt x="224" y="41"/>
                  </a:lnTo>
                  <a:lnTo>
                    <a:pt x="225" y="40"/>
                  </a:lnTo>
                  <a:lnTo>
                    <a:pt x="225" y="38"/>
                  </a:lnTo>
                  <a:lnTo>
                    <a:pt x="225" y="35"/>
                  </a:lnTo>
                  <a:lnTo>
                    <a:pt x="225" y="33"/>
                  </a:lnTo>
                  <a:lnTo>
                    <a:pt x="225" y="32"/>
                  </a:lnTo>
                  <a:lnTo>
                    <a:pt x="225" y="31"/>
                  </a:lnTo>
                  <a:lnTo>
                    <a:pt x="225" y="26"/>
                  </a:lnTo>
                  <a:lnTo>
                    <a:pt x="225" y="23"/>
                  </a:lnTo>
                  <a:lnTo>
                    <a:pt x="225" y="22"/>
                  </a:lnTo>
                  <a:lnTo>
                    <a:pt x="225" y="20"/>
                  </a:lnTo>
                  <a:lnTo>
                    <a:pt x="225" y="15"/>
                  </a:lnTo>
                  <a:lnTo>
                    <a:pt x="225" y="12"/>
                  </a:lnTo>
                  <a:lnTo>
                    <a:pt x="225" y="11"/>
                  </a:lnTo>
                  <a:lnTo>
                    <a:pt x="225" y="10"/>
                  </a:lnTo>
                  <a:lnTo>
                    <a:pt x="225" y="9"/>
                  </a:lnTo>
                  <a:lnTo>
                    <a:pt x="225" y="8"/>
                  </a:lnTo>
                  <a:lnTo>
                    <a:pt x="226" y="8"/>
                  </a:lnTo>
                  <a:lnTo>
                    <a:pt x="232" y="7"/>
                  </a:lnTo>
                  <a:lnTo>
                    <a:pt x="235" y="6"/>
                  </a:lnTo>
                  <a:lnTo>
                    <a:pt x="236" y="5"/>
                  </a:lnTo>
                  <a:lnTo>
                    <a:pt x="239" y="5"/>
                  </a:lnTo>
                  <a:lnTo>
                    <a:pt x="249" y="5"/>
                  </a:lnTo>
                  <a:lnTo>
                    <a:pt x="256" y="5"/>
                  </a:lnTo>
                  <a:lnTo>
                    <a:pt x="257" y="5"/>
                  </a:lnTo>
                  <a:lnTo>
                    <a:pt x="261" y="5"/>
                  </a:lnTo>
                  <a:lnTo>
                    <a:pt x="274" y="5"/>
                  </a:lnTo>
                  <a:lnTo>
                    <a:pt x="284" y="5"/>
                  </a:lnTo>
                  <a:lnTo>
                    <a:pt x="285" y="5"/>
                  </a:lnTo>
                  <a:lnTo>
                    <a:pt x="290" y="5"/>
                  </a:lnTo>
                  <a:lnTo>
                    <a:pt x="307" y="5"/>
                  </a:lnTo>
                  <a:lnTo>
                    <a:pt x="319" y="5"/>
                  </a:lnTo>
                  <a:lnTo>
                    <a:pt x="321" y="5"/>
                  </a:lnTo>
                  <a:lnTo>
                    <a:pt x="323" y="5"/>
                  </a:lnTo>
                  <a:lnTo>
                    <a:pt x="329" y="2"/>
                  </a:lnTo>
                  <a:lnTo>
                    <a:pt x="333" y="1"/>
                  </a:lnTo>
                  <a:lnTo>
                    <a:pt x="334" y="0"/>
                  </a:lnTo>
                  <a:lnTo>
                    <a:pt x="335" y="4"/>
                  </a:lnTo>
                  <a:lnTo>
                    <a:pt x="336" y="5"/>
                  </a:lnTo>
                  <a:lnTo>
                    <a:pt x="337" y="5"/>
                  </a:lnTo>
                  <a:lnTo>
                    <a:pt x="340" y="7"/>
                  </a:lnTo>
                  <a:lnTo>
                    <a:pt x="341" y="8"/>
                  </a:lnTo>
                  <a:lnTo>
                    <a:pt x="342" y="8"/>
                  </a:lnTo>
                  <a:lnTo>
                    <a:pt x="343" y="10"/>
                  </a:lnTo>
                  <a:lnTo>
                    <a:pt x="344" y="11"/>
                  </a:lnTo>
                  <a:lnTo>
                    <a:pt x="345" y="11"/>
                  </a:lnTo>
                  <a:lnTo>
                    <a:pt x="346" y="14"/>
                  </a:lnTo>
                  <a:lnTo>
                    <a:pt x="347" y="15"/>
                  </a:lnTo>
                  <a:lnTo>
                    <a:pt x="348" y="15"/>
                  </a:lnTo>
                  <a:lnTo>
                    <a:pt x="349" y="15"/>
                  </a:lnTo>
                  <a:lnTo>
                    <a:pt x="352" y="15"/>
                  </a:lnTo>
                  <a:lnTo>
                    <a:pt x="354" y="15"/>
                  </a:lnTo>
                  <a:lnTo>
                    <a:pt x="355" y="15"/>
                  </a:lnTo>
                  <a:lnTo>
                    <a:pt x="358" y="16"/>
                  </a:lnTo>
                  <a:lnTo>
                    <a:pt x="364" y="17"/>
                  </a:lnTo>
                  <a:lnTo>
                    <a:pt x="368" y="18"/>
                  </a:lnTo>
                  <a:lnTo>
                    <a:pt x="369" y="18"/>
                  </a:lnTo>
                  <a:lnTo>
                    <a:pt x="371" y="20"/>
                  </a:lnTo>
                  <a:lnTo>
                    <a:pt x="378" y="24"/>
                  </a:lnTo>
                  <a:lnTo>
                    <a:pt x="383" y="26"/>
                  </a:lnTo>
                  <a:lnTo>
                    <a:pt x="384" y="26"/>
                  </a:lnTo>
                  <a:lnTo>
                    <a:pt x="387" y="26"/>
                  </a:lnTo>
                  <a:lnTo>
                    <a:pt x="389" y="26"/>
                  </a:lnTo>
                  <a:lnTo>
                    <a:pt x="390" y="26"/>
                  </a:lnTo>
                  <a:lnTo>
                    <a:pt x="392" y="28"/>
                  </a:lnTo>
                  <a:lnTo>
                    <a:pt x="393" y="29"/>
                  </a:lnTo>
                  <a:lnTo>
                    <a:pt x="395" y="29"/>
                  </a:lnTo>
                  <a:lnTo>
                    <a:pt x="396" y="34"/>
                  </a:lnTo>
                  <a:lnTo>
                    <a:pt x="397" y="36"/>
                  </a:lnTo>
                  <a:lnTo>
                    <a:pt x="398" y="36"/>
                  </a:lnTo>
                  <a:lnTo>
                    <a:pt x="399" y="38"/>
                  </a:lnTo>
                  <a:lnTo>
                    <a:pt x="402" y="44"/>
                  </a:lnTo>
                  <a:lnTo>
                    <a:pt x="404" y="47"/>
                  </a:lnTo>
                  <a:lnTo>
                    <a:pt x="405" y="47"/>
                  </a:lnTo>
                  <a:lnTo>
                    <a:pt x="406" y="49"/>
                  </a:lnTo>
                  <a:lnTo>
                    <a:pt x="411" y="54"/>
                  </a:lnTo>
                  <a:lnTo>
                    <a:pt x="415" y="58"/>
                  </a:lnTo>
                  <a:lnTo>
                    <a:pt x="416" y="58"/>
                  </a:lnTo>
                  <a:lnTo>
                    <a:pt x="416" y="59"/>
                  </a:lnTo>
                  <a:lnTo>
                    <a:pt x="416" y="62"/>
                  </a:lnTo>
                  <a:lnTo>
                    <a:pt x="416" y="64"/>
                  </a:lnTo>
                  <a:lnTo>
                    <a:pt x="416" y="65"/>
                  </a:lnTo>
                  <a:lnTo>
                    <a:pt x="416" y="66"/>
                  </a:lnTo>
                  <a:lnTo>
                    <a:pt x="416" y="69"/>
                  </a:lnTo>
                  <a:lnTo>
                    <a:pt x="416" y="71"/>
                  </a:lnTo>
                  <a:lnTo>
                    <a:pt x="416" y="72"/>
                  </a:lnTo>
                  <a:lnTo>
                    <a:pt x="416" y="75"/>
                  </a:lnTo>
                  <a:lnTo>
                    <a:pt x="416" y="81"/>
                  </a:lnTo>
                  <a:lnTo>
                    <a:pt x="416" y="85"/>
                  </a:lnTo>
                  <a:lnTo>
                    <a:pt x="416" y="86"/>
                  </a:lnTo>
                  <a:lnTo>
                    <a:pt x="416" y="90"/>
                  </a:lnTo>
                  <a:lnTo>
                    <a:pt x="417" y="103"/>
                  </a:lnTo>
                  <a:lnTo>
                    <a:pt x="418" y="114"/>
                  </a:lnTo>
                  <a:lnTo>
                    <a:pt x="419" y="114"/>
                  </a:lnTo>
                  <a:lnTo>
                    <a:pt x="419" y="115"/>
                  </a:lnTo>
                  <a:lnTo>
                    <a:pt x="419" y="119"/>
                  </a:lnTo>
                  <a:lnTo>
                    <a:pt x="420" y="134"/>
                  </a:lnTo>
                  <a:lnTo>
                    <a:pt x="421" y="146"/>
                  </a:lnTo>
                  <a:lnTo>
                    <a:pt x="422" y="146"/>
                  </a:lnTo>
                  <a:lnTo>
                    <a:pt x="422" y="147"/>
                  </a:lnTo>
                  <a:lnTo>
                    <a:pt x="422" y="148"/>
                  </a:lnTo>
                  <a:lnTo>
                    <a:pt x="422" y="151"/>
                  </a:lnTo>
                  <a:lnTo>
                    <a:pt x="422" y="153"/>
                  </a:lnTo>
                  <a:lnTo>
                    <a:pt x="424" y="153"/>
                  </a:lnTo>
                  <a:lnTo>
                    <a:pt x="425" y="153"/>
                  </a:lnTo>
                  <a:lnTo>
                    <a:pt x="426" y="153"/>
                  </a:lnTo>
                  <a:lnTo>
                    <a:pt x="429" y="153"/>
                  </a:lnTo>
                  <a:lnTo>
                    <a:pt x="432" y="153"/>
                  </a:lnTo>
                  <a:lnTo>
                    <a:pt x="433" y="153"/>
                  </a:lnTo>
                  <a:lnTo>
                    <a:pt x="434" y="153"/>
                  </a:lnTo>
                  <a:lnTo>
                    <a:pt x="439" y="153"/>
                  </a:lnTo>
                  <a:lnTo>
                    <a:pt x="442" y="153"/>
                  </a:lnTo>
                  <a:lnTo>
                    <a:pt x="443" y="153"/>
                  </a:lnTo>
                  <a:lnTo>
                    <a:pt x="443" y="154"/>
                  </a:lnTo>
                  <a:lnTo>
                    <a:pt x="443" y="155"/>
                  </a:lnTo>
                  <a:lnTo>
                    <a:pt x="443" y="156"/>
                  </a:lnTo>
                  <a:lnTo>
                    <a:pt x="443" y="157"/>
                  </a:lnTo>
                  <a:lnTo>
                    <a:pt x="443" y="158"/>
                  </a:lnTo>
                  <a:lnTo>
                    <a:pt x="443" y="159"/>
                  </a:lnTo>
                  <a:lnTo>
                    <a:pt x="443" y="160"/>
                  </a:lnTo>
                  <a:lnTo>
                    <a:pt x="443" y="161"/>
                  </a:lnTo>
                  <a:lnTo>
                    <a:pt x="445" y="167"/>
                  </a:lnTo>
                  <a:lnTo>
                    <a:pt x="446" y="170"/>
                  </a:lnTo>
                  <a:lnTo>
                    <a:pt x="447" y="170"/>
                  </a:lnTo>
                  <a:lnTo>
                    <a:pt x="447" y="171"/>
                  </a:lnTo>
                  <a:lnTo>
                    <a:pt x="447" y="172"/>
                  </a:lnTo>
                  <a:lnTo>
                    <a:pt x="447" y="177"/>
                  </a:lnTo>
                  <a:lnTo>
                    <a:pt x="447" y="180"/>
                  </a:lnTo>
                  <a:lnTo>
                    <a:pt x="448" y="184"/>
                  </a:lnTo>
                  <a:lnTo>
                    <a:pt x="450" y="185"/>
                  </a:lnTo>
                  <a:lnTo>
                    <a:pt x="451" y="185"/>
                  </a:lnTo>
                  <a:lnTo>
                    <a:pt x="451" y="186"/>
                  </a:lnTo>
                  <a:lnTo>
                    <a:pt x="451" y="187"/>
                  </a:lnTo>
                  <a:lnTo>
                    <a:pt x="451" y="188"/>
                  </a:lnTo>
                  <a:lnTo>
                    <a:pt x="452" y="188"/>
                  </a:lnTo>
                  <a:lnTo>
                    <a:pt x="453" y="188"/>
                  </a:lnTo>
                  <a:lnTo>
                    <a:pt x="454" y="188"/>
                  </a:lnTo>
                  <a:lnTo>
                    <a:pt x="455" y="188"/>
                  </a:lnTo>
                  <a:lnTo>
                    <a:pt x="460" y="188"/>
                  </a:lnTo>
                  <a:lnTo>
                    <a:pt x="463" y="188"/>
                  </a:lnTo>
                  <a:lnTo>
                    <a:pt x="464" y="188"/>
                  </a:lnTo>
                  <a:lnTo>
                    <a:pt x="466" y="188"/>
                  </a:lnTo>
                  <a:lnTo>
                    <a:pt x="473" y="188"/>
                  </a:lnTo>
                  <a:lnTo>
                    <a:pt x="478" y="188"/>
                  </a:lnTo>
                  <a:lnTo>
                    <a:pt x="479" y="188"/>
                  </a:lnTo>
                  <a:lnTo>
                    <a:pt x="484" y="188"/>
                  </a:lnTo>
                  <a:lnTo>
                    <a:pt x="500" y="188"/>
                  </a:lnTo>
                  <a:lnTo>
                    <a:pt x="513" y="188"/>
                  </a:lnTo>
                  <a:lnTo>
                    <a:pt x="514" y="188"/>
                  </a:lnTo>
                  <a:lnTo>
                    <a:pt x="518" y="188"/>
                  </a:lnTo>
                  <a:lnTo>
                    <a:pt x="533" y="188"/>
                  </a:lnTo>
                  <a:lnTo>
                    <a:pt x="545" y="188"/>
                  </a:lnTo>
                  <a:lnTo>
                    <a:pt x="546" y="188"/>
                  </a:lnTo>
                  <a:lnTo>
                    <a:pt x="547" y="188"/>
                  </a:lnTo>
                  <a:lnTo>
                    <a:pt x="550" y="188"/>
                  </a:lnTo>
                  <a:lnTo>
                    <a:pt x="552" y="188"/>
                  </a:lnTo>
                  <a:lnTo>
                    <a:pt x="553" y="188"/>
                  </a:lnTo>
                  <a:lnTo>
                    <a:pt x="554" y="188"/>
                  </a:lnTo>
                  <a:lnTo>
                    <a:pt x="555" y="188"/>
                  </a:lnTo>
                  <a:lnTo>
                    <a:pt x="556" y="188"/>
                  </a:lnTo>
                  <a:lnTo>
                    <a:pt x="557" y="187"/>
                  </a:lnTo>
                  <a:lnTo>
                    <a:pt x="561" y="184"/>
                  </a:lnTo>
                  <a:lnTo>
                    <a:pt x="563" y="182"/>
                  </a:lnTo>
                  <a:lnTo>
                    <a:pt x="564" y="180"/>
                  </a:lnTo>
                  <a:lnTo>
                    <a:pt x="567" y="179"/>
                  </a:lnTo>
                  <a:lnTo>
                    <a:pt x="569" y="178"/>
                  </a:lnTo>
                  <a:lnTo>
                    <a:pt x="570" y="177"/>
                  </a:lnTo>
                  <a:lnTo>
                    <a:pt x="570" y="176"/>
                  </a:lnTo>
                  <a:lnTo>
                    <a:pt x="570" y="175"/>
                  </a:lnTo>
                  <a:lnTo>
                    <a:pt x="570" y="174"/>
                  </a:lnTo>
                  <a:lnTo>
                    <a:pt x="570" y="173"/>
                  </a:lnTo>
                  <a:lnTo>
                    <a:pt x="570" y="170"/>
                  </a:lnTo>
                  <a:lnTo>
                    <a:pt x="570" y="168"/>
                  </a:lnTo>
                  <a:lnTo>
                    <a:pt x="570" y="167"/>
                  </a:lnTo>
                  <a:lnTo>
                    <a:pt x="572" y="162"/>
                  </a:lnTo>
                  <a:lnTo>
                    <a:pt x="573" y="160"/>
                  </a:lnTo>
                  <a:lnTo>
                    <a:pt x="574" y="159"/>
                  </a:lnTo>
                  <a:lnTo>
                    <a:pt x="574" y="156"/>
                  </a:lnTo>
                  <a:lnTo>
                    <a:pt x="574" y="154"/>
                  </a:lnTo>
                  <a:lnTo>
                    <a:pt x="574" y="153"/>
                  </a:lnTo>
                  <a:lnTo>
                    <a:pt x="575" y="153"/>
                  </a:lnTo>
                  <a:lnTo>
                    <a:pt x="576" y="153"/>
                  </a:lnTo>
                  <a:lnTo>
                    <a:pt x="577" y="153"/>
                  </a:lnTo>
                  <a:lnTo>
                    <a:pt x="580" y="153"/>
                  </a:lnTo>
                  <a:lnTo>
                    <a:pt x="586" y="151"/>
                  </a:lnTo>
                  <a:lnTo>
                    <a:pt x="590" y="150"/>
                  </a:lnTo>
                  <a:lnTo>
                    <a:pt x="591" y="149"/>
                  </a:lnTo>
                  <a:lnTo>
                    <a:pt x="595" y="149"/>
                  </a:lnTo>
                  <a:lnTo>
                    <a:pt x="608" y="146"/>
                  </a:lnTo>
                  <a:lnTo>
                    <a:pt x="619" y="143"/>
                  </a:lnTo>
                  <a:lnTo>
                    <a:pt x="620" y="142"/>
                  </a:lnTo>
                  <a:lnTo>
                    <a:pt x="624" y="141"/>
                  </a:lnTo>
                  <a:lnTo>
                    <a:pt x="637" y="138"/>
                  </a:lnTo>
                  <a:lnTo>
                    <a:pt x="647" y="136"/>
                  </a:lnTo>
                  <a:lnTo>
                    <a:pt x="648" y="135"/>
                  </a:lnTo>
                  <a:lnTo>
                    <a:pt x="651" y="135"/>
                  </a:lnTo>
                  <a:lnTo>
                    <a:pt x="654" y="135"/>
                  </a:lnTo>
                  <a:lnTo>
                    <a:pt x="655" y="135"/>
                  </a:lnTo>
                  <a:lnTo>
                    <a:pt x="657" y="134"/>
                  </a:lnTo>
                  <a:lnTo>
                    <a:pt x="658" y="133"/>
                  </a:lnTo>
                  <a:lnTo>
                    <a:pt x="659" y="132"/>
                  </a:lnTo>
                  <a:lnTo>
                    <a:pt x="659" y="130"/>
                  </a:lnTo>
                  <a:lnTo>
                    <a:pt x="659" y="129"/>
                  </a:lnTo>
                  <a:lnTo>
                    <a:pt x="659" y="127"/>
                  </a:lnTo>
                  <a:lnTo>
                    <a:pt x="659" y="126"/>
                  </a:lnTo>
                  <a:lnTo>
                    <a:pt x="659" y="125"/>
                  </a:lnTo>
                  <a:lnTo>
                    <a:pt x="659" y="124"/>
                  </a:lnTo>
                  <a:lnTo>
                    <a:pt x="660" y="120"/>
                  </a:lnTo>
                  <a:lnTo>
                    <a:pt x="661" y="118"/>
                  </a:lnTo>
                  <a:lnTo>
                    <a:pt x="662" y="117"/>
                  </a:lnTo>
                  <a:lnTo>
                    <a:pt x="662" y="114"/>
                  </a:lnTo>
                  <a:lnTo>
                    <a:pt x="662" y="112"/>
                  </a:lnTo>
                  <a:lnTo>
                    <a:pt x="662" y="111"/>
                  </a:lnTo>
                  <a:lnTo>
                    <a:pt x="663" y="108"/>
                  </a:lnTo>
                  <a:lnTo>
                    <a:pt x="664" y="107"/>
                  </a:lnTo>
                  <a:lnTo>
                    <a:pt x="665" y="106"/>
                  </a:lnTo>
                  <a:lnTo>
                    <a:pt x="667" y="106"/>
                  </a:lnTo>
                  <a:lnTo>
                    <a:pt x="668" y="106"/>
                  </a:lnTo>
                  <a:lnTo>
                    <a:pt x="669" y="106"/>
                  </a:lnTo>
                  <a:lnTo>
                    <a:pt x="673" y="106"/>
                  </a:lnTo>
                  <a:lnTo>
                    <a:pt x="675" y="106"/>
                  </a:lnTo>
                  <a:lnTo>
                    <a:pt x="676" y="106"/>
                  </a:lnTo>
                  <a:lnTo>
                    <a:pt x="678" y="106"/>
                  </a:lnTo>
                  <a:lnTo>
                    <a:pt x="686" y="106"/>
                  </a:lnTo>
                  <a:lnTo>
                    <a:pt x="693" y="106"/>
                  </a:lnTo>
                  <a:lnTo>
                    <a:pt x="694" y="106"/>
                  </a:lnTo>
                  <a:lnTo>
                    <a:pt x="695" y="107"/>
                  </a:lnTo>
                  <a:lnTo>
                    <a:pt x="698" y="109"/>
                  </a:lnTo>
                  <a:lnTo>
                    <a:pt x="700" y="111"/>
                  </a:lnTo>
                  <a:lnTo>
                    <a:pt x="701" y="111"/>
                  </a:lnTo>
                  <a:lnTo>
                    <a:pt x="702" y="111"/>
                  </a:lnTo>
                  <a:lnTo>
                    <a:pt x="706" y="111"/>
                  </a:lnTo>
                  <a:lnTo>
                    <a:pt x="710" y="111"/>
                  </a:lnTo>
                  <a:lnTo>
                    <a:pt x="711" y="111"/>
                  </a:lnTo>
                  <a:lnTo>
                    <a:pt x="712" y="111"/>
                  </a:lnTo>
                  <a:lnTo>
                    <a:pt x="715" y="111"/>
                  </a:lnTo>
                  <a:lnTo>
                    <a:pt x="717" y="111"/>
                  </a:lnTo>
                  <a:lnTo>
                    <a:pt x="718" y="111"/>
                  </a:lnTo>
                  <a:lnTo>
                    <a:pt x="719" y="111"/>
                  </a:lnTo>
                  <a:lnTo>
                    <a:pt x="720" y="111"/>
                  </a:lnTo>
                  <a:lnTo>
                    <a:pt x="721" y="111"/>
                  </a:lnTo>
                  <a:lnTo>
                    <a:pt x="722" y="111"/>
                  </a:lnTo>
                  <a:lnTo>
                    <a:pt x="725" y="111"/>
                  </a:lnTo>
                  <a:lnTo>
                    <a:pt x="728" y="111"/>
                  </a:lnTo>
                  <a:lnTo>
                    <a:pt x="729" y="109"/>
                  </a:lnTo>
                  <a:lnTo>
                    <a:pt x="733" y="111"/>
                  </a:lnTo>
                  <a:lnTo>
                    <a:pt x="737" y="111"/>
                  </a:lnTo>
                  <a:lnTo>
                    <a:pt x="738" y="111"/>
                  </a:lnTo>
                  <a:lnTo>
                    <a:pt x="739" y="111"/>
                  </a:lnTo>
                  <a:lnTo>
                    <a:pt x="742" y="111"/>
                  </a:lnTo>
                  <a:lnTo>
                    <a:pt x="744" y="109"/>
                  </a:lnTo>
                  <a:lnTo>
                    <a:pt x="746" y="109"/>
                  </a:lnTo>
                  <a:lnTo>
                    <a:pt x="749" y="109"/>
                  </a:lnTo>
                  <a:lnTo>
                    <a:pt x="753" y="109"/>
                  </a:lnTo>
                  <a:lnTo>
                    <a:pt x="754" y="109"/>
                  </a:lnTo>
                  <a:lnTo>
                    <a:pt x="758" y="107"/>
                  </a:lnTo>
                  <a:lnTo>
                    <a:pt x="760" y="106"/>
                  </a:lnTo>
                  <a:lnTo>
                    <a:pt x="760" y="105"/>
                  </a:lnTo>
                  <a:lnTo>
                    <a:pt x="764" y="103"/>
                  </a:lnTo>
                  <a:lnTo>
                    <a:pt x="770" y="102"/>
                  </a:lnTo>
                  <a:lnTo>
                    <a:pt x="772" y="102"/>
                  </a:lnTo>
                  <a:lnTo>
                    <a:pt x="775" y="101"/>
                  </a:lnTo>
                  <a:lnTo>
                    <a:pt x="787" y="98"/>
                  </a:lnTo>
                  <a:lnTo>
                    <a:pt x="796" y="96"/>
                  </a:lnTo>
                  <a:lnTo>
                    <a:pt x="797" y="95"/>
                  </a:lnTo>
                  <a:lnTo>
                    <a:pt x="802" y="95"/>
                  </a:lnTo>
                  <a:lnTo>
                    <a:pt x="817" y="93"/>
                  </a:lnTo>
                  <a:lnTo>
                    <a:pt x="829" y="91"/>
                  </a:lnTo>
                  <a:lnTo>
                    <a:pt x="830" y="90"/>
                  </a:lnTo>
                  <a:lnTo>
                    <a:pt x="830" y="91"/>
                  </a:lnTo>
                  <a:lnTo>
                    <a:pt x="830" y="94"/>
                  </a:lnTo>
                  <a:lnTo>
                    <a:pt x="830" y="95"/>
                  </a:lnTo>
                  <a:lnTo>
                    <a:pt x="831" y="95"/>
                  </a:lnTo>
                  <a:lnTo>
                    <a:pt x="831" y="96"/>
                  </a:lnTo>
                  <a:lnTo>
                    <a:pt x="831" y="99"/>
                  </a:lnTo>
                  <a:lnTo>
                    <a:pt x="831" y="100"/>
                  </a:lnTo>
                  <a:lnTo>
                    <a:pt x="831" y="101"/>
                  </a:lnTo>
                  <a:lnTo>
                    <a:pt x="831" y="102"/>
                  </a:lnTo>
                  <a:lnTo>
                    <a:pt x="831" y="103"/>
                  </a:lnTo>
                  <a:lnTo>
                    <a:pt x="831" y="104"/>
                  </a:lnTo>
                  <a:lnTo>
                    <a:pt x="831" y="105"/>
                  </a:lnTo>
                  <a:lnTo>
                    <a:pt x="831" y="111"/>
                  </a:lnTo>
                  <a:lnTo>
                    <a:pt x="831" y="114"/>
                  </a:lnTo>
                  <a:lnTo>
                    <a:pt x="831" y="115"/>
                  </a:lnTo>
                  <a:lnTo>
                    <a:pt x="831" y="117"/>
                  </a:lnTo>
                  <a:lnTo>
                    <a:pt x="832" y="123"/>
                  </a:lnTo>
                  <a:lnTo>
                    <a:pt x="833" y="127"/>
                  </a:lnTo>
                  <a:lnTo>
                    <a:pt x="834" y="127"/>
                  </a:lnTo>
                  <a:lnTo>
                    <a:pt x="834" y="129"/>
                  </a:lnTo>
                  <a:lnTo>
                    <a:pt x="834" y="133"/>
                  </a:lnTo>
                  <a:lnTo>
                    <a:pt x="834" y="146"/>
                  </a:lnTo>
                  <a:lnTo>
                    <a:pt x="834" y="156"/>
                  </a:lnTo>
                  <a:lnTo>
                    <a:pt x="834" y="158"/>
                  </a:lnTo>
                  <a:lnTo>
                    <a:pt x="834" y="166"/>
                  </a:lnTo>
                  <a:lnTo>
                    <a:pt x="835" y="192"/>
                  </a:lnTo>
                  <a:lnTo>
                    <a:pt x="836" y="215"/>
                  </a:lnTo>
                  <a:lnTo>
                    <a:pt x="838" y="216"/>
                  </a:lnTo>
                  <a:lnTo>
                    <a:pt x="838" y="219"/>
                  </a:lnTo>
                  <a:lnTo>
                    <a:pt x="838" y="229"/>
                  </a:lnTo>
                  <a:lnTo>
                    <a:pt x="838" y="264"/>
                  </a:lnTo>
                  <a:lnTo>
                    <a:pt x="838" y="293"/>
                  </a:lnTo>
                  <a:lnTo>
                    <a:pt x="839" y="294"/>
                  </a:lnTo>
                  <a:lnTo>
                    <a:pt x="839" y="296"/>
                  </a:lnTo>
                  <a:lnTo>
                    <a:pt x="839" y="308"/>
                  </a:lnTo>
                  <a:lnTo>
                    <a:pt x="839" y="349"/>
                  </a:lnTo>
                  <a:lnTo>
                    <a:pt x="839" y="381"/>
                  </a:lnTo>
                  <a:lnTo>
                    <a:pt x="839" y="383"/>
                  </a:lnTo>
                  <a:lnTo>
                    <a:pt x="839" y="384"/>
                  </a:lnTo>
                  <a:lnTo>
                    <a:pt x="839" y="390"/>
                  </a:lnTo>
                  <a:lnTo>
                    <a:pt x="839" y="410"/>
                  </a:lnTo>
                  <a:lnTo>
                    <a:pt x="839" y="427"/>
                  </a:lnTo>
                  <a:lnTo>
                    <a:pt x="839" y="428"/>
                  </a:lnTo>
                  <a:lnTo>
                    <a:pt x="838" y="433"/>
                  </a:lnTo>
                  <a:lnTo>
                    <a:pt x="838" y="444"/>
                  </a:lnTo>
                  <a:lnTo>
                    <a:pt x="838" y="454"/>
                  </a:lnTo>
                  <a:lnTo>
                    <a:pt x="839" y="454"/>
                  </a:lnTo>
                  <a:lnTo>
                    <a:pt x="838" y="457"/>
                  </a:lnTo>
                  <a:lnTo>
                    <a:pt x="838" y="465"/>
                  </a:lnTo>
                  <a:lnTo>
                    <a:pt x="838" y="473"/>
                  </a:lnTo>
                  <a:lnTo>
                    <a:pt x="839" y="474"/>
                  </a:lnTo>
                  <a:lnTo>
                    <a:pt x="839" y="476"/>
                  </a:lnTo>
                  <a:lnTo>
                    <a:pt x="840" y="478"/>
                  </a:lnTo>
                  <a:lnTo>
                    <a:pt x="842" y="482"/>
                  </a:lnTo>
                  <a:lnTo>
                    <a:pt x="844" y="487"/>
                  </a:lnTo>
                  <a:lnTo>
                    <a:pt x="845" y="488"/>
                  </a:lnTo>
                  <a:lnTo>
                    <a:pt x="844" y="490"/>
                  </a:lnTo>
                  <a:lnTo>
                    <a:pt x="844" y="493"/>
                  </a:lnTo>
                  <a:lnTo>
                    <a:pt x="844" y="495"/>
                  </a:lnTo>
                  <a:lnTo>
                    <a:pt x="845" y="495"/>
                  </a:lnTo>
                  <a:lnTo>
                    <a:pt x="847" y="495"/>
                  </a:lnTo>
                  <a:lnTo>
                    <a:pt x="850" y="495"/>
                  </a:lnTo>
                  <a:lnTo>
                    <a:pt x="853" y="495"/>
                  </a:lnTo>
                  <a:lnTo>
                    <a:pt x="854" y="495"/>
                  </a:lnTo>
                  <a:lnTo>
                    <a:pt x="855" y="495"/>
                  </a:lnTo>
                  <a:lnTo>
                    <a:pt x="859" y="495"/>
                  </a:lnTo>
                  <a:lnTo>
                    <a:pt x="862" y="495"/>
                  </a:lnTo>
                  <a:lnTo>
                    <a:pt x="863" y="495"/>
                  </a:lnTo>
                  <a:lnTo>
                    <a:pt x="870" y="497"/>
                  </a:lnTo>
                  <a:lnTo>
                    <a:pt x="875" y="498"/>
                  </a:lnTo>
                  <a:lnTo>
                    <a:pt x="876" y="498"/>
                  </a:lnTo>
                  <a:lnTo>
                    <a:pt x="879" y="498"/>
                  </a:lnTo>
                  <a:lnTo>
                    <a:pt x="882" y="498"/>
                  </a:lnTo>
                  <a:lnTo>
                    <a:pt x="883" y="498"/>
                  </a:lnTo>
                  <a:lnTo>
                    <a:pt x="886" y="498"/>
                  </a:lnTo>
                  <a:lnTo>
                    <a:pt x="889" y="498"/>
                  </a:lnTo>
                  <a:lnTo>
                    <a:pt x="890" y="498"/>
                  </a:lnTo>
                  <a:lnTo>
                    <a:pt x="890" y="500"/>
                  </a:lnTo>
                  <a:lnTo>
                    <a:pt x="890" y="503"/>
                  </a:lnTo>
                  <a:lnTo>
                    <a:pt x="891" y="503"/>
                  </a:lnTo>
                  <a:lnTo>
                    <a:pt x="894" y="506"/>
                  </a:lnTo>
                  <a:lnTo>
                    <a:pt x="895" y="506"/>
                  </a:lnTo>
                  <a:lnTo>
                    <a:pt x="895" y="507"/>
                  </a:lnTo>
                  <a:lnTo>
                    <a:pt x="895" y="508"/>
                  </a:lnTo>
                  <a:lnTo>
                    <a:pt x="896" y="510"/>
                  </a:lnTo>
                  <a:lnTo>
                    <a:pt x="896" y="512"/>
                  </a:lnTo>
                  <a:lnTo>
                    <a:pt x="897" y="513"/>
                  </a:lnTo>
                  <a:lnTo>
                    <a:pt x="897" y="514"/>
                  </a:lnTo>
                  <a:lnTo>
                    <a:pt x="897" y="515"/>
                  </a:lnTo>
                  <a:lnTo>
                    <a:pt x="897" y="520"/>
                  </a:lnTo>
                  <a:lnTo>
                    <a:pt x="897" y="524"/>
                  </a:lnTo>
                  <a:lnTo>
                    <a:pt x="898" y="524"/>
                  </a:lnTo>
                  <a:lnTo>
                    <a:pt x="899" y="526"/>
                  </a:lnTo>
                  <a:lnTo>
                    <a:pt x="901" y="527"/>
                  </a:lnTo>
                  <a:lnTo>
                    <a:pt x="902" y="527"/>
                  </a:lnTo>
                  <a:lnTo>
                    <a:pt x="905" y="527"/>
                  </a:lnTo>
                  <a:lnTo>
                    <a:pt x="907" y="527"/>
                  </a:lnTo>
                  <a:lnTo>
                    <a:pt x="908" y="527"/>
                  </a:lnTo>
                  <a:lnTo>
                    <a:pt x="909" y="527"/>
                  </a:lnTo>
                  <a:lnTo>
                    <a:pt x="913" y="527"/>
                  </a:lnTo>
                  <a:lnTo>
                    <a:pt x="915" y="527"/>
                  </a:lnTo>
                  <a:lnTo>
                    <a:pt x="916" y="527"/>
                  </a:lnTo>
                  <a:lnTo>
                    <a:pt x="917" y="527"/>
                  </a:lnTo>
                  <a:lnTo>
                    <a:pt x="918" y="527"/>
                  </a:lnTo>
                  <a:lnTo>
                    <a:pt x="919" y="527"/>
                  </a:lnTo>
                  <a:lnTo>
                    <a:pt x="920" y="527"/>
                  </a:lnTo>
                  <a:lnTo>
                    <a:pt x="921" y="527"/>
                  </a:lnTo>
                  <a:lnTo>
                    <a:pt x="922" y="527"/>
                  </a:lnTo>
                  <a:lnTo>
                    <a:pt x="922" y="528"/>
                  </a:lnTo>
                  <a:lnTo>
                    <a:pt x="922" y="529"/>
                  </a:lnTo>
                  <a:lnTo>
                    <a:pt x="922" y="534"/>
                  </a:lnTo>
                  <a:lnTo>
                    <a:pt x="922" y="540"/>
                  </a:lnTo>
                  <a:lnTo>
                    <a:pt x="923" y="541"/>
                  </a:lnTo>
                  <a:lnTo>
                    <a:pt x="922" y="544"/>
                  </a:lnTo>
                  <a:lnTo>
                    <a:pt x="922" y="552"/>
                  </a:lnTo>
                  <a:lnTo>
                    <a:pt x="922" y="559"/>
                  </a:lnTo>
                  <a:lnTo>
                    <a:pt x="922" y="560"/>
                  </a:lnTo>
                  <a:lnTo>
                    <a:pt x="922" y="563"/>
                  </a:lnTo>
                  <a:lnTo>
                    <a:pt x="922" y="567"/>
                  </a:lnTo>
                  <a:lnTo>
                    <a:pt x="923" y="567"/>
                  </a:lnTo>
                  <a:lnTo>
                    <a:pt x="922" y="571"/>
                  </a:lnTo>
                  <a:lnTo>
                    <a:pt x="922" y="576"/>
                  </a:lnTo>
                  <a:lnTo>
                    <a:pt x="922" y="580"/>
                  </a:lnTo>
                  <a:lnTo>
                    <a:pt x="920" y="580"/>
                  </a:lnTo>
                  <a:lnTo>
                    <a:pt x="919" y="580"/>
                  </a:lnTo>
                  <a:lnTo>
                    <a:pt x="918" y="580"/>
                  </a:lnTo>
                  <a:lnTo>
                    <a:pt x="916" y="580"/>
                  </a:lnTo>
                  <a:lnTo>
                    <a:pt x="915" y="580"/>
                  </a:lnTo>
                  <a:lnTo>
                    <a:pt x="914" y="580"/>
                  </a:lnTo>
                  <a:lnTo>
                    <a:pt x="913" y="580"/>
                  </a:lnTo>
                  <a:lnTo>
                    <a:pt x="909" y="580"/>
                  </a:lnTo>
                  <a:lnTo>
                    <a:pt x="908" y="580"/>
                  </a:lnTo>
                  <a:lnTo>
                    <a:pt x="907" y="580"/>
                  </a:lnTo>
                  <a:lnTo>
                    <a:pt x="904" y="580"/>
                  </a:lnTo>
                  <a:lnTo>
                    <a:pt x="901" y="580"/>
                  </a:lnTo>
                  <a:lnTo>
                    <a:pt x="900" y="581"/>
                  </a:lnTo>
                  <a:lnTo>
                    <a:pt x="899" y="583"/>
                  </a:lnTo>
                  <a:lnTo>
                    <a:pt x="898" y="586"/>
                  </a:lnTo>
                  <a:lnTo>
                    <a:pt x="897" y="588"/>
                  </a:lnTo>
                  <a:lnTo>
                    <a:pt x="896" y="594"/>
                  </a:lnTo>
                  <a:lnTo>
                    <a:pt x="895" y="599"/>
                  </a:lnTo>
                  <a:lnTo>
                    <a:pt x="894" y="601"/>
                  </a:lnTo>
                  <a:lnTo>
                    <a:pt x="893" y="607"/>
                  </a:lnTo>
                  <a:lnTo>
                    <a:pt x="893" y="613"/>
                  </a:lnTo>
                  <a:lnTo>
                    <a:pt x="893" y="614"/>
                  </a:lnTo>
                  <a:lnTo>
                    <a:pt x="891" y="618"/>
                  </a:lnTo>
                  <a:lnTo>
                    <a:pt x="889" y="628"/>
                  </a:lnTo>
                  <a:lnTo>
                    <a:pt x="888" y="635"/>
                  </a:lnTo>
                  <a:lnTo>
                    <a:pt x="887" y="638"/>
                  </a:lnTo>
                  <a:lnTo>
                    <a:pt x="886" y="647"/>
                  </a:lnTo>
                  <a:lnTo>
                    <a:pt x="885" y="653"/>
                  </a:lnTo>
                  <a:lnTo>
                    <a:pt x="884" y="656"/>
                  </a:lnTo>
                  <a:lnTo>
                    <a:pt x="883" y="665"/>
                  </a:lnTo>
                  <a:lnTo>
                    <a:pt x="883" y="675"/>
                  </a:lnTo>
                  <a:lnTo>
                    <a:pt x="884" y="676"/>
                  </a:lnTo>
                  <a:lnTo>
                    <a:pt x="883" y="680"/>
                  </a:lnTo>
                  <a:lnTo>
                    <a:pt x="883" y="687"/>
                  </a:lnTo>
                  <a:lnTo>
                    <a:pt x="883" y="692"/>
                  </a:lnTo>
                  <a:lnTo>
                    <a:pt x="883" y="693"/>
                  </a:lnTo>
                  <a:lnTo>
                    <a:pt x="883" y="695"/>
                  </a:lnTo>
                  <a:lnTo>
                    <a:pt x="883" y="704"/>
                  </a:lnTo>
                  <a:lnTo>
                    <a:pt x="883" y="710"/>
                  </a:lnTo>
                  <a:lnTo>
                    <a:pt x="883" y="712"/>
                  </a:lnTo>
                  <a:lnTo>
                    <a:pt x="883" y="716"/>
                  </a:lnTo>
                  <a:lnTo>
                    <a:pt x="883" y="726"/>
                  </a:lnTo>
                  <a:lnTo>
                    <a:pt x="883" y="735"/>
                  </a:lnTo>
                  <a:lnTo>
                    <a:pt x="883" y="736"/>
                  </a:lnTo>
                  <a:lnTo>
                    <a:pt x="883" y="737"/>
                  </a:lnTo>
                  <a:lnTo>
                    <a:pt x="883" y="738"/>
                  </a:lnTo>
                  <a:lnTo>
                    <a:pt x="883" y="744"/>
                  </a:lnTo>
                  <a:lnTo>
                    <a:pt x="883" y="750"/>
                  </a:lnTo>
                  <a:lnTo>
                    <a:pt x="884" y="750"/>
                  </a:lnTo>
                  <a:lnTo>
                    <a:pt x="884" y="752"/>
                  </a:lnTo>
                  <a:lnTo>
                    <a:pt x="884" y="753"/>
                  </a:lnTo>
                  <a:lnTo>
                    <a:pt x="884" y="759"/>
                  </a:lnTo>
                  <a:lnTo>
                    <a:pt x="884" y="764"/>
                  </a:lnTo>
                  <a:lnTo>
                    <a:pt x="885" y="764"/>
                  </a:lnTo>
                  <a:lnTo>
                    <a:pt x="884" y="770"/>
                  </a:lnTo>
                  <a:lnTo>
                    <a:pt x="884" y="773"/>
                  </a:lnTo>
                  <a:lnTo>
                    <a:pt x="883" y="774"/>
                  </a:lnTo>
                  <a:lnTo>
                    <a:pt x="881" y="777"/>
                  </a:lnTo>
                  <a:lnTo>
                    <a:pt x="880" y="778"/>
                  </a:lnTo>
                  <a:lnTo>
                    <a:pt x="879" y="779"/>
                  </a:lnTo>
                  <a:lnTo>
                    <a:pt x="875" y="780"/>
                  </a:lnTo>
                  <a:lnTo>
                    <a:pt x="870" y="781"/>
                  </a:lnTo>
                  <a:lnTo>
                    <a:pt x="866" y="782"/>
                  </a:lnTo>
                  <a:lnTo>
                    <a:pt x="862" y="782"/>
                  </a:lnTo>
                  <a:lnTo>
                    <a:pt x="858" y="784"/>
                  </a:lnTo>
                  <a:lnTo>
                    <a:pt x="853" y="784"/>
                  </a:lnTo>
                  <a:lnTo>
                    <a:pt x="852" y="785"/>
                  </a:lnTo>
                  <a:lnTo>
                    <a:pt x="849" y="789"/>
                  </a:lnTo>
                  <a:lnTo>
                    <a:pt x="847" y="791"/>
                  </a:lnTo>
                  <a:lnTo>
                    <a:pt x="846" y="793"/>
                  </a:lnTo>
                  <a:lnTo>
                    <a:pt x="845" y="798"/>
                  </a:lnTo>
                  <a:lnTo>
                    <a:pt x="844" y="803"/>
                  </a:lnTo>
                  <a:lnTo>
                    <a:pt x="843" y="806"/>
                  </a:lnTo>
                  <a:lnTo>
                    <a:pt x="843" y="810"/>
                  </a:lnTo>
                  <a:lnTo>
                    <a:pt x="842" y="813"/>
                  </a:lnTo>
                  <a:lnTo>
                    <a:pt x="840" y="817"/>
                  </a:lnTo>
                  <a:lnTo>
                    <a:pt x="839" y="819"/>
                  </a:lnTo>
                  <a:lnTo>
                    <a:pt x="836" y="820"/>
                  </a:lnTo>
                  <a:lnTo>
                    <a:pt x="833" y="821"/>
                  </a:lnTo>
                  <a:lnTo>
                    <a:pt x="830" y="823"/>
                  </a:lnTo>
                  <a:lnTo>
                    <a:pt x="829" y="823"/>
                  </a:lnTo>
                  <a:lnTo>
                    <a:pt x="828" y="823"/>
                  </a:lnTo>
                  <a:lnTo>
                    <a:pt x="825" y="823"/>
                  </a:lnTo>
                  <a:lnTo>
                    <a:pt x="822" y="823"/>
                  </a:lnTo>
                  <a:lnTo>
                    <a:pt x="821" y="823"/>
                  </a:lnTo>
                  <a:lnTo>
                    <a:pt x="820" y="823"/>
                  </a:lnTo>
                  <a:lnTo>
                    <a:pt x="814" y="821"/>
                  </a:lnTo>
                  <a:lnTo>
                    <a:pt x="810" y="821"/>
                  </a:lnTo>
                  <a:lnTo>
                    <a:pt x="810" y="820"/>
                  </a:lnTo>
                  <a:lnTo>
                    <a:pt x="809" y="820"/>
                  </a:lnTo>
                  <a:lnTo>
                    <a:pt x="806" y="819"/>
                  </a:lnTo>
                  <a:lnTo>
                    <a:pt x="796" y="816"/>
                  </a:lnTo>
                  <a:lnTo>
                    <a:pt x="789" y="814"/>
                  </a:lnTo>
                  <a:lnTo>
                    <a:pt x="789" y="813"/>
                  </a:lnTo>
                  <a:lnTo>
                    <a:pt x="788" y="813"/>
                  </a:lnTo>
                  <a:lnTo>
                    <a:pt x="787" y="813"/>
                  </a:lnTo>
                  <a:lnTo>
                    <a:pt x="786" y="813"/>
                  </a:lnTo>
                  <a:lnTo>
                    <a:pt x="786" y="812"/>
                  </a:lnTo>
                  <a:lnTo>
                    <a:pt x="786" y="811"/>
                  </a:lnTo>
                  <a:lnTo>
                    <a:pt x="786" y="810"/>
                  </a:lnTo>
                  <a:lnTo>
                    <a:pt x="786" y="809"/>
                  </a:lnTo>
                  <a:lnTo>
                    <a:pt x="786" y="803"/>
                  </a:lnTo>
                  <a:lnTo>
                    <a:pt x="786" y="800"/>
                  </a:lnTo>
                  <a:lnTo>
                    <a:pt x="786" y="799"/>
                  </a:lnTo>
                  <a:lnTo>
                    <a:pt x="786" y="798"/>
                  </a:lnTo>
                  <a:lnTo>
                    <a:pt x="786" y="795"/>
                  </a:lnTo>
                  <a:lnTo>
                    <a:pt x="786" y="793"/>
                  </a:lnTo>
                  <a:lnTo>
                    <a:pt x="786" y="792"/>
                  </a:lnTo>
                  <a:lnTo>
                    <a:pt x="785" y="792"/>
                  </a:lnTo>
                  <a:lnTo>
                    <a:pt x="783" y="792"/>
                  </a:lnTo>
                  <a:lnTo>
                    <a:pt x="781" y="792"/>
                  </a:lnTo>
                  <a:lnTo>
                    <a:pt x="780" y="792"/>
                  </a:lnTo>
                  <a:lnTo>
                    <a:pt x="779" y="792"/>
                  </a:lnTo>
                  <a:lnTo>
                    <a:pt x="778" y="792"/>
                  </a:lnTo>
                  <a:lnTo>
                    <a:pt x="777" y="792"/>
                  </a:lnTo>
                  <a:lnTo>
                    <a:pt x="776" y="792"/>
                  </a:lnTo>
                  <a:lnTo>
                    <a:pt x="771" y="792"/>
                  </a:lnTo>
                  <a:lnTo>
                    <a:pt x="768" y="792"/>
                  </a:lnTo>
                  <a:lnTo>
                    <a:pt x="767" y="792"/>
                  </a:lnTo>
                  <a:lnTo>
                    <a:pt x="765" y="792"/>
                  </a:lnTo>
                  <a:lnTo>
                    <a:pt x="758" y="792"/>
                  </a:lnTo>
                  <a:lnTo>
                    <a:pt x="754" y="792"/>
                  </a:lnTo>
                  <a:lnTo>
                    <a:pt x="753" y="791"/>
                  </a:lnTo>
                  <a:lnTo>
                    <a:pt x="751" y="788"/>
                  </a:lnTo>
                  <a:lnTo>
                    <a:pt x="750" y="785"/>
                  </a:lnTo>
                  <a:lnTo>
                    <a:pt x="750" y="784"/>
                  </a:lnTo>
                  <a:lnTo>
                    <a:pt x="750" y="781"/>
                  </a:lnTo>
                  <a:lnTo>
                    <a:pt x="750" y="779"/>
                  </a:lnTo>
                  <a:lnTo>
                    <a:pt x="750" y="778"/>
                  </a:lnTo>
                  <a:lnTo>
                    <a:pt x="749" y="777"/>
                  </a:lnTo>
                  <a:lnTo>
                    <a:pt x="748" y="774"/>
                  </a:lnTo>
                  <a:lnTo>
                    <a:pt x="747" y="772"/>
                  </a:lnTo>
                  <a:lnTo>
                    <a:pt x="747" y="771"/>
                  </a:lnTo>
                  <a:lnTo>
                    <a:pt x="744" y="770"/>
                  </a:lnTo>
                  <a:lnTo>
                    <a:pt x="743" y="769"/>
                  </a:lnTo>
                  <a:lnTo>
                    <a:pt x="743" y="767"/>
                  </a:lnTo>
                  <a:lnTo>
                    <a:pt x="741" y="766"/>
                  </a:lnTo>
                  <a:lnTo>
                    <a:pt x="738" y="763"/>
                  </a:lnTo>
                  <a:lnTo>
                    <a:pt x="736" y="761"/>
                  </a:lnTo>
                  <a:lnTo>
                    <a:pt x="736" y="760"/>
                  </a:lnTo>
                  <a:lnTo>
                    <a:pt x="735" y="759"/>
                  </a:lnTo>
                  <a:lnTo>
                    <a:pt x="734" y="756"/>
                  </a:lnTo>
                  <a:lnTo>
                    <a:pt x="733" y="754"/>
                  </a:lnTo>
                  <a:lnTo>
                    <a:pt x="733" y="753"/>
                  </a:lnTo>
                  <a:lnTo>
                    <a:pt x="732" y="753"/>
                  </a:lnTo>
                  <a:lnTo>
                    <a:pt x="730" y="753"/>
                  </a:lnTo>
                  <a:lnTo>
                    <a:pt x="729" y="753"/>
                  </a:lnTo>
                  <a:lnTo>
                    <a:pt x="728" y="753"/>
                  </a:lnTo>
                  <a:lnTo>
                    <a:pt x="724" y="753"/>
                  </a:lnTo>
                  <a:lnTo>
                    <a:pt x="722" y="753"/>
                  </a:lnTo>
                  <a:lnTo>
                    <a:pt x="721" y="753"/>
                  </a:lnTo>
                  <a:lnTo>
                    <a:pt x="720" y="753"/>
                  </a:lnTo>
                  <a:lnTo>
                    <a:pt x="715" y="753"/>
                  </a:lnTo>
                  <a:lnTo>
                    <a:pt x="712" y="753"/>
                  </a:lnTo>
                  <a:lnTo>
                    <a:pt x="711" y="753"/>
                  </a:lnTo>
                  <a:lnTo>
                    <a:pt x="710" y="753"/>
                  </a:lnTo>
                  <a:lnTo>
                    <a:pt x="704" y="753"/>
                  </a:lnTo>
                  <a:lnTo>
                    <a:pt x="701" y="753"/>
                  </a:lnTo>
                  <a:lnTo>
                    <a:pt x="700" y="753"/>
                  </a:lnTo>
                  <a:lnTo>
                    <a:pt x="698" y="753"/>
                  </a:lnTo>
                  <a:lnTo>
                    <a:pt x="697" y="753"/>
                  </a:lnTo>
                  <a:lnTo>
                    <a:pt x="696" y="753"/>
                  </a:lnTo>
                  <a:lnTo>
                    <a:pt x="695" y="753"/>
                  </a:lnTo>
                  <a:lnTo>
                    <a:pt x="694" y="753"/>
                  </a:lnTo>
                  <a:lnTo>
                    <a:pt x="693" y="754"/>
                  </a:lnTo>
                  <a:lnTo>
                    <a:pt x="692" y="756"/>
                  </a:lnTo>
                  <a:lnTo>
                    <a:pt x="691" y="757"/>
                  </a:lnTo>
                  <a:lnTo>
                    <a:pt x="688" y="758"/>
                  </a:lnTo>
                  <a:lnTo>
                    <a:pt x="683" y="759"/>
                  </a:lnTo>
                  <a:lnTo>
                    <a:pt x="680" y="760"/>
                  </a:lnTo>
                  <a:lnTo>
                    <a:pt x="677" y="761"/>
                  </a:lnTo>
                  <a:lnTo>
                    <a:pt x="670" y="762"/>
                  </a:lnTo>
                  <a:lnTo>
                    <a:pt x="665" y="763"/>
                  </a:lnTo>
                  <a:lnTo>
                    <a:pt x="664" y="763"/>
                  </a:lnTo>
                  <a:lnTo>
                    <a:pt x="663" y="763"/>
                  </a:lnTo>
                  <a:lnTo>
                    <a:pt x="662" y="763"/>
                  </a:lnTo>
                  <a:lnTo>
                    <a:pt x="661" y="763"/>
                  </a:lnTo>
                  <a:lnTo>
                    <a:pt x="660" y="763"/>
                  </a:lnTo>
                  <a:lnTo>
                    <a:pt x="659" y="763"/>
                  </a:lnTo>
                  <a:lnTo>
                    <a:pt x="658" y="763"/>
                  </a:lnTo>
                  <a:lnTo>
                    <a:pt x="657" y="763"/>
                  </a:lnTo>
                  <a:lnTo>
                    <a:pt x="654" y="763"/>
                  </a:lnTo>
                  <a:lnTo>
                    <a:pt x="651" y="763"/>
                  </a:lnTo>
                  <a:lnTo>
                    <a:pt x="650" y="763"/>
                  </a:lnTo>
                  <a:lnTo>
                    <a:pt x="649" y="763"/>
                  </a:lnTo>
                  <a:lnTo>
                    <a:pt x="646" y="763"/>
                  </a:lnTo>
                  <a:lnTo>
                    <a:pt x="644" y="763"/>
                  </a:lnTo>
                  <a:lnTo>
                    <a:pt x="640" y="762"/>
                  </a:lnTo>
                  <a:lnTo>
                    <a:pt x="638" y="761"/>
                  </a:lnTo>
                  <a:lnTo>
                    <a:pt x="638" y="760"/>
                  </a:lnTo>
                  <a:lnTo>
                    <a:pt x="632" y="759"/>
                  </a:lnTo>
                  <a:lnTo>
                    <a:pt x="630" y="758"/>
                  </a:lnTo>
                  <a:lnTo>
                    <a:pt x="630" y="757"/>
                  </a:lnTo>
                  <a:lnTo>
                    <a:pt x="625" y="755"/>
                  </a:lnTo>
                  <a:lnTo>
                    <a:pt x="623" y="754"/>
                  </a:lnTo>
                  <a:lnTo>
                    <a:pt x="623" y="753"/>
                  </a:lnTo>
                  <a:lnTo>
                    <a:pt x="622" y="753"/>
                  </a:lnTo>
                  <a:lnTo>
                    <a:pt x="621" y="753"/>
                  </a:lnTo>
                  <a:lnTo>
                    <a:pt x="620" y="753"/>
                  </a:lnTo>
                  <a:lnTo>
                    <a:pt x="619" y="753"/>
                  </a:lnTo>
                  <a:lnTo>
                    <a:pt x="618" y="753"/>
                  </a:lnTo>
                  <a:lnTo>
                    <a:pt x="617" y="753"/>
                  </a:lnTo>
                  <a:lnTo>
                    <a:pt x="615" y="753"/>
                  </a:lnTo>
                  <a:lnTo>
                    <a:pt x="613" y="753"/>
                  </a:lnTo>
                  <a:lnTo>
                    <a:pt x="612" y="753"/>
                  </a:lnTo>
                  <a:lnTo>
                    <a:pt x="611" y="753"/>
                  </a:lnTo>
                  <a:lnTo>
                    <a:pt x="610" y="753"/>
                  </a:lnTo>
                  <a:lnTo>
                    <a:pt x="605" y="753"/>
                  </a:lnTo>
                  <a:lnTo>
                    <a:pt x="602" y="753"/>
                  </a:lnTo>
                  <a:lnTo>
                    <a:pt x="601" y="753"/>
                  </a:lnTo>
                  <a:lnTo>
                    <a:pt x="599" y="753"/>
                  </a:lnTo>
                  <a:lnTo>
                    <a:pt x="592" y="753"/>
                  </a:lnTo>
                  <a:lnTo>
                    <a:pt x="588" y="753"/>
                  </a:lnTo>
                  <a:lnTo>
                    <a:pt x="586" y="754"/>
                  </a:lnTo>
                  <a:lnTo>
                    <a:pt x="581" y="756"/>
                  </a:lnTo>
                  <a:lnTo>
                    <a:pt x="577" y="757"/>
                  </a:lnTo>
                  <a:lnTo>
                    <a:pt x="574" y="758"/>
                  </a:lnTo>
                  <a:lnTo>
                    <a:pt x="566" y="759"/>
                  </a:lnTo>
                  <a:lnTo>
                    <a:pt x="559" y="760"/>
                  </a:lnTo>
                  <a:lnTo>
                    <a:pt x="556" y="761"/>
                  </a:lnTo>
                  <a:lnTo>
                    <a:pt x="550" y="762"/>
                  </a:lnTo>
                  <a:lnTo>
                    <a:pt x="546" y="763"/>
                  </a:lnTo>
                  <a:lnTo>
                    <a:pt x="545" y="764"/>
                  </a:lnTo>
                  <a:lnTo>
                    <a:pt x="540" y="766"/>
                  </a:lnTo>
                  <a:lnTo>
                    <a:pt x="538" y="767"/>
                  </a:lnTo>
                  <a:lnTo>
                    <a:pt x="538" y="769"/>
                  </a:lnTo>
                  <a:lnTo>
                    <a:pt x="538" y="770"/>
                  </a:lnTo>
                  <a:lnTo>
                    <a:pt x="538" y="771"/>
                  </a:lnTo>
                  <a:lnTo>
                    <a:pt x="537" y="771"/>
                  </a:lnTo>
                  <a:lnTo>
                    <a:pt x="536" y="771"/>
                  </a:lnTo>
                  <a:lnTo>
                    <a:pt x="535" y="771"/>
                  </a:lnTo>
                  <a:lnTo>
                    <a:pt x="535" y="772"/>
                  </a:lnTo>
                  <a:lnTo>
                    <a:pt x="535" y="773"/>
                  </a:lnTo>
                  <a:lnTo>
                    <a:pt x="535" y="774"/>
                  </a:lnTo>
                  <a:lnTo>
                    <a:pt x="535" y="775"/>
                  </a:lnTo>
                  <a:lnTo>
                    <a:pt x="535" y="776"/>
                  </a:lnTo>
                  <a:lnTo>
                    <a:pt x="535" y="779"/>
                  </a:lnTo>
                  <a:lnTo>
                    <a:pt x="535" y="781"/>
                  </a:lnTo>
                  <a:lnTo>
                    <a:pt x="534" y="783"/>
                  </a:lnTo>
                  <a:lnTo>
                    <a:pt x="533" y="789"/>
                  </a:lnTo>
                  <a:lnTo>
                    <a:pt x="532" y="792"/>
                  </a:lnTo>
                  <a:lnTo>
                    <a:pt x="531" y="792"/>
                  </a:lnTo>
                  <a:lnTo>
                    <a:pt x="530" y="792"/>
                  </a:lnTo>
                  <a:lnTo>
                    <a:pt x="527" y="792"/>
                  </a:lnTo>
                  <a:lnTo>
                    <a:pt x="525" y="792"/>
                  </a:lnTo>
                  <a:lnTo>
                    <a:pt x="524" y="792"/>
                  </a:lnTo>
                  <a:lnTo>
                    <a:pt x="522" y="792"/>
                  </a:lnTo>
                  <a:lnTo>
                    <a:pt x="517" y="792"/>
                  </a:lnTo>
                  <a:lnTo>
                    <a:pt x="514" y="792"/>
                  </a:lnTo>
                  <a:lnTo>
                    <a:pt x="513" y="792"/>
                  </a:lnTo>
                  <a:lnTo>
                    <a:pt x="510" y="792"/>
                  </a:lnTo>
                  <a:lnTo>
                    <a:pt x="500" y="792"/>
                  </a:lnTo>
                  <a:lnTo>
                    <a:pt x="493" y="792"/>
                  </a:lnTo>
                  <a:lnTo>
                    <a:pt x="492" y="792"/>
                  </a:lnTo>
                  <a:lnTo>
                    <a:pt x="489" y="792"/>
                  </a:lnTo>
                  <a:lnTo>
                    <a:pt x="479" y="792"/>
                  </a:lnTo>
                  <a:lnTo>
                    <a:pt x="472" y="792"/>
                  </a:lnTo>
                  <a:lnTo>
                    <a:pt x="471" y="792"/>
                  </a:lnTo>
                  <a:lnTo>
                    <a:pt x="470" y="792"/>
                  </a:lnTo>
                  <a:lnTo>
                    <a:pt x="469" y="792"/>
                  </a:lnTo>
                  <a:lnTo>
                    <a:pt x="467" y="792"/>
                  </a:lnTo>
                  <a:lnTo>
                    <a:pt x="465" y="792"/>
                  </a:lnTo>
                  <a:lnTo>
                    <a:pt x="464" y="792"/>
                  </a:lnTo>
                  <a:lnTo>
                    <a:pt x="464" y="793"/>
                  </a:lnTo>
                  <a:lnTo>
                    <a:pt x="464" y="794"/>
                  </a:lnTo>
                  <a:lnTo>
                    <a:pt x="464" y="797"/>
                  </a:lnTo>
                  <a:lnTo>
                    <a:pt x="464" y="799"/>
                  </a:lnTo>
                  <a:lnTo>
                    <a:pt x="464" y="800"/>
                  </a:lnTo>
                  <a:lnTo>
                    <a:pt x="464" y="803"/>
                  </a:lnTo>
                  <a:lnTo>
                    <a:pt x="464" y="806"/>
                  </a:lnTo>
                  <a:lnTo>
                    <a:pt x="463" y="807"/>
                  </a:lnTo>
                  <a:lnTo>
                    <a:pt x="462" y="811"/>
                  </a:lnTo>
                  <a:lnTo>
                    <a:pt x="461" y="813"/>
                  </a:lnTo>
                  <a:lnTo>
                    <a:pt x="460" y="814"/>
                  </a:lnTo>
                  <a:lnTo>
                    <a:pt x="459" y="815"/>
                  </a:lnTo>
                  <a:lnTo>
                    <a:pt x="458" y="816"/>
                  </a:lnTo>
                  <a:lnTo>
                    <a:pt x="457" y="817"/>
                  </a:lnTo>
                  <a:lnTo>
                    <a:pt x="455" y="819"/>
                  </a:lnTo>
                  <a:lnTo>
                    <a:pt x="454" y="820"/>
                  </a:lnTo>
                  <a:lnTo>
                    <a:pt x="453" y="821"/>
                  </a:lnTo>
                  <a:lnTo>
                    <a:pt x="452" y="823"/>
                  </a:lnTo>
                  <a:lnTo>
                    <a:pt x="451" y="824"/>
                  </a:lnTo>
                  <a:lnTo>
                    <a:pt x="450" y="825"/>
                  </a:lnTo>
                  <a:lnTo>
                    <a:pt x="448" y="826"/>
                  </a:lnTo>
                  <a:lnTo>
                    <a:pt x="447" y="827"/>
                  </a:lnTo>
                  <a:lnTo>
                    <a:pt x="447" y="828"/>
                  </a:lnTo>
                  <a:lnTo>
                    <a:pt x="447" y="830"/>
                  </a:lnTo>
                  <a:lnTo>
                    <a:pt x="447" y="831"/>
                  </a:lnTo>
                  <a:lnTo>
                    <a:pt x="447" y="832"/>
                  </a:lnTo>
                  <a:lnTo>
                    <a:pt x="447" y="834"/>
                  </a:lnTo>
                  <a:lnTo>
                    <a:pt x="447" y="841"/>
                  </a:lnTo>
                  <a:lnTo>
                    <a:pt x="447" y="845"/>
                  </a:lnTo>
                  <a:lnTo>
                    <a:pt x="446" y="847"/>
                  </a:lnTo>
                  <a:lnTo>
                    <a:pt x="444" y="852"/>
                  </a:lnTo>
                  <a:lnTo>
                    <a:pt x="443" y="855"/>
                  </a:lnTo>
                  <a:lnTo>
                    <a:pt x="442" y="855"/>
                  </a:lnTo>
                  <a:lnTo>
                    <a:pt x="439" y="855"/>
                  </a:lnTo>
                  <a:lnTo>
                    <a:pt x="437" y="855"/>
                  </a:lnTo>
                  <a:lnTo>
                    <a:pt x="436" y="855"/>
                  </a:lnTo>
                  <a:lnTo>
                    <a:pt x="435" y="855"/>
                  </a:lnTo>
                  <a:lnTo>
                    <a:pt x="432" y="855"/>
                  </a:lnTo>
                  <a:lnTo>
                    <a:pt x="429" y="855"/>
                  </a:lnTo>
                  <a:lnTo>
                    <a:pt x="428" y="855"/>
                  </a:lnTo>
                  <a:lnTo>
                    <a:pt x="427" y="855"/>
                  </a:lnTo>
                  <a:lnTo>
                    <a:pt x="424" y="855"/>
                  </a:lnTo>
                  <a:lnTo>
                    <a:pt x="422" y="855"/>
                  </a:lnTo>
                  <a:lnTo>
                    <a:pt x="422" y="856"/>
                  </a:lnTo>
                  <a:lnTo>
                    <a:pt x="422" y="858"/>
                  </a:lnTo>
                  <a:lnTo>
                    <a:pt x="422" y="861"/>
                  </a:lnTo>
                  <a:lnTo>
                    <a:pt x="422" y="863"/>
                  </a:lnTo>
                  <a:lnTo>
                    <a:pt x="422" y="864"/>
                  </a:lnTo>
                  <a:lnTo>
                    <a:pt x="422" y="867"/>
                  </a:lnTo>
                  <a:lnTo>
                    <a:pt x="422" y="869"/>
                  </a:lnTo>
                  <a:lnTo>
                    <a:pt x="422" y="870"/>
                  </a:lnTo>
                  <a:lnTo>
                    <a:pt x="422" y="872"/>
                  </a:lnTo>
                  <a:lnTo>
                    <a:pt x="422" y="879"/>
                  </a:lnTo>
                  <a:lnTo>
                    <a:pt x="422" y="884"/>
                  </a:lnTo>
                  <a:lnTo>
                    <a:pt x="422" y="885"/>
                  </a:lnTo>
                  <a:lnTo>
                    <a:pt x="422" y="887"/>
                  </a:lnTo>
                  <a:lnTo>
                    <a:pt x="422" y="894"/>
                  </a:lnTo>
                  <a:lnTo>
                    <a:pt x="422" y="898"/>
                  </a:lnTo>
                  <a:lnTo>
                    <a:pt x="422" y="899"/>
                  </a:lnTo>
                  <a:lnTo>
                    <a:pt x="422" y="900"/>
                  </a:lnTo>
                  <a:lnTo>
                    <a:pt x="422" y="901"/>
                  </a:lnTo>
                  <a:lnTo>
                    <a:pt x="421" y="901"/>
                  </a:lnTo>
                  <a:lnTo>
                    <a:pt x="420" y="901"/>
                  </a:lnTo>
                  <a:lnTo>
                    <a:pt x="419" y="901"/>
                  </a:lnTo>
                  <a:lnTo>
                    <a:pt x="418" y="901"/>
                  </a:lnTo>
                  <a:lnTo>
                    <a:pt x="417" y="901"/>
                  </a:lnTo>
                  <a:lnTo>
                    <a:pt x="416" y="901"/>
                  </a:lnTo>
                  <a:lnTo>
                    <a:pt x="415" y="901"/>
                  </a:lnTo>
                  <a:lnTo>
                    <a:pt x="414" y="901"/>
                  </a:lnTo>
                  <a:lnTo>
                    <a:pt x="410" y="901"/>
                  </a:lnTo>
                  <a:lnTo>
                    <a:pt x="408" y="901"/>
                  </a:lnTo>
                  <a:lnTo>
                    <a:pt x="407" y="901"/>
                  </a:lnTo>
                  <a:lnTo>
                    <a:pt x="406" y="901"/>
                  </a:lnTo>
                  <a:lnTo>
                    <a:pt x="403" y="901"/>
                  </a:lnTo>
                  <a:lnTo>
                    <a:pt x="401" y="901"/>
                  </a:lnTo>
                  <a:lnTo>
                    <a:pt x="399" y="900"/>
                  </a:lnTo>
                  <a:lnTo>
                    <a:pt x="398" y="899"/>
                  </a:lnTo>
                  <a:lnTo>
                    <a:pt x="398" y="898"/>
                  </a:lnTo>
                  <a:lnTo>
                    <a:pt x="398" y="897"/>
                  </a:lnTo>
                  <a:lnTo>
                    <a:pt x="398" y="894"/>
                  </a:lnTo>
                  <a:lnTo>
                    <a:pt x="398" y="891"/>
                  </a:lnTo>
                  <a:lnTo>
                    <a:pt x="398" y="890"/>
                  </a:lnTo>
                  <a:lnTo>
                    <a:pt x="397" y="888"/>
                  </a:lnTo>
                  <a:lnTo>
                    <a:pt x="396" y="882"/>
                  </a:lnTo>
                  <a:lnTo>
                    <a:pt x="395" y="878"/>
                  </a:lnTo>
                  <a:lnTo>
                    <a:pt x="395" y="877"/>
                  </a:lnTo>
                  <a:lnTo>
                    <a:pt x="393" y="874"/>
                  </a:lnTo>
                  <a:lnTo>
                    <a:pt x="391" y="868"/>
                  </a:lnTo>
                  <a:lnTo>
                    <a:pt x="390" y="864"/>
                  </a:lnTo>
                  <a:lnTo>
                    <a:pt x="390" y="863"/>
                  </a:lnTo>
                  <a:lnTo>
                    <a:pt x="390" y="862"/>
                  </a:lnTo>
                  <a:lnTo>
                    <a:pt x="390" y="859"/>
                  </a:lnTo>
                  <a:lnTo>
                    <a:pt x="390" y="856"/>
                  </a:lnTo>
                  <a:lnTo>
                    <a:pt x="390" y="855"/>
                  </a:lnTo>
                  <a:lnTo>
                    <a:pt x="389" y="855"/>
                  </a:lnTo>
                  <a:lnTo>
                    <a:pt x="386" y="855"/>
                  </a:lnTo>
                  <a:lnTo>
                    <a:pt x="384" y="855"/>
                  </a:lnTo>
                  <a:lnTo>
                    <a:pt x="383" y="855"/>
                  </a:lnTo>
                  <a:lnTo>
                    <a:pt x="382" y="855"/>
                  </a:lnTo>
                  <a:lnTo>
                    <a:pt x="379" y="855"/>
                  </a:lnTo>
                  <a:lnTo>
                    <a:pt x="377" y="855"/>
                  </a:lnTo>
                  <a:lnTo>
                    <a:pt x="376" y="855"/>
                  </a:lnTo>
                  <a:lnTo>
                    <a:pt x="373" y="855"/>
                  </a:lnTo>
                  <a:lnTo>
                    <a:pt x="365" y="855"/>
                  </a:lnTo>
                  <a:lnTo>
                    <a:pt x="359" y="855"/>
                  </a:lnTo>
                  <a:lnTo>
                    <a:pt x="358" y="855"/>
                  </a:lnTo>
                  <a:lnTo>
                    <a:pt x="354" y="855"/>
                  </a:lnTo>
                  <a:lnTo>
                    <a:pt x="345" y="855"/>
                  </a:lnTo>
                  <a:lnTo>
                    <a:pt x="337" y="855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pl-PL" dirty="0"/>
            </a:p>
          </p:txBody>
        </p:sp>
        <p:sp>
          <p:nvSpPr>
            <p:cNvPr id="60" name="Freeform 157">
              <a:extLst>
                <a:ext uri="{FF2B5EF4-FFF2-40B4-BE49-F238E27FC236}">
                  <a16:creationId xmlns:a16="http://schemas.microsoft.com/office/drawing/2014/main" id="{0A8475F4-36B6-3687-39D3-F83DB8986F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8" y="2411"/>
              <a:ext cx="432" cy="684"/>
            </a:xfrm>
            <a:custGeom>
              <a:avLst/>
              <a:gdLst>
                <a:gd name="T0" fmla="*/ 9 w 735"/>
                <a:gd name="T1" fmla="*/ 23 h 1183"/>
                <a:gd name="T2" fmla="*/ 9 w 735"/>
                <a:gd name="T3" fmla="*/ 23 h 1183"/>
                <a:gd name="T4" fmla="*/ 8 w 735"/>
                <a:gd name="T5" fmla="*/ 21 h 1183"/>
                <a:gd name="T6" fmla="*/ 7 w 735"/>
                <a:gd name="T7" fmla="*/ 21 h 1183"/>
                <a:gd name="T8" fmla="*/ 7 w 735"/>
                <a:gd name="T9" fmla="*/ 20 h 1183"/>
                <a:gd name="T10" fmla="*/ 6 w 735"/>
                <a:gd name="T11" fmla="*/ 20 h 1183"/>
                <a:gd name="T12" fmla="*/ 6 w 735"/>
                <a:gd name="T13" fmla="*/ 18 h 1183"/>
                <a:gd name="T14" fmla="*/ 5 w 735"/>
                <a:gd name="T15" fmla="*/ 17 h 1183"/>
                <a:gd name="T16" fmla="*/ 4 w 735"/>
                <a:gd name="T17" fmla="*/ 17 h 1183"/>
                <a:gd name="T18" fmla="*/ 3 w 735"/>
                <a:gd name="T19" fmla="*/ 17 h 1183"/>
                <a:gd name="T20" fmla="*/ 1 w 735"/>
                <a:gd name="T21" fmla="*/ 16 h 1183"/>
                <a:gd name="T22" fmla="*/ 1 w 735"/>
                <a:gd name="T23" fmla="*/ 13 h 1183"/>
                <a:gd name="T24" fmla="*/ 1 w 735"/>
                <a:gd name="T25" fmla="*/ 13 h 1183"/>
                <a:gd name="T26" fmla="*/ 2 w 735"/>
                <a:gd name="T27" fmla="*/ 13 h 1183"/>
                <a:gd name="T28" fmla="*/ 3 w 735"/>
                <a:gd name="T29" fmla="*/ 12 h 1183"/>
                <a:gd name="T30" fmla="*/ 4 w 735"/>
                <a:gd name="T31" fmla="*/ 12 h 1183"/>
                <a:gd name="T32" fmla="*/ 5 w 735"/>
                <a:gd name="T33" fmla="*/ 10 h 1183"/>
                <a:gd name="T34" fmla="*/ 5 w 735"/>
                <a:gd name="T35" fmla="*/ 9 h 1183"/>
                <a:gd name="T36" fmla="*/ 5 w 735"/>
                <a:gd name="T37" fmla="*/ 8 h 1183"/>
                <a:gd name="T38" fmla="*/ 5 w 735"/>
                <a:gd name="T39" fmla="*/ 8 h 1183"/>
                <a:gd name="T40" fmla="*/ 5 w 735"/>
                <a:gd name="T41" fmla="*/ 7 h 1183"/>
                <a:gd name="T42" fmla="*/ 6 w 735"/>
                <a:gd name="T43" fmla="*/ 7 h 1183"/>
                <a:gd name="T44" fmla="*/ 6 w 735"/>
                <a:gd name="T45" fmla="*/ 5 h 1183"/>
                <a:gd name="T46" fmla="*/ 6 w 735"/>
                <a:gd name="T47" fmla="*/ 5 h 1183"/>
                <a:gd name="T48" fmla="*/ 6 w 735"/>
                <a:gd name="T49" fmla="*/ 4 h 1183"/>
                <a:gd name="T50" fmla="*/ 6 w 735"/>
                <a:gd name="T51" fmla="*/ 3 h 1183"/>
                <a:gd name="T52" fmla="*/ 8 w 735"/>
                <a:gd name="T53" fmla="*/ 2 h 1183"/>
                <a:gd name="T54" fmla="*/ 8 w 735"/>
                <a:gd name="T55" fmla="*/ 1 h 1183"/>
                <a:gd name="T56" fmla="*/ 8 w 735"/>
                <a:gd name="T57" fmla="*/ 1 h 1183"/>
                <a:gd name="T58" fmla="*/ 9 w 735"/>
                <a:gd name="T59" fmla="*/ 1 h 1183"/>
                <a:gd name="T60" fmla="*/ 11 w 735"/>
                <a:gd name="T61" fmla="*/ 1 h 1183"/>
                <a:gd name="T62" fmla="*/ 12 w 735"/>
                <a:gd name="T63" fmla="*/ 1 h 1183"/>
                <a:gd name="T64" fmla="*/ 14 w 735"/>
                <a:gd name="T65" fmla="*/ 1 h 1183"/>
                <a:gd name="T66" fmla="*/ 14 w 735"/>
                <a:gd name="T67" fmla="*/ 3 h 1183"/>
                <a:gd name="T68" fmla="*/ 15 w 735"/>
                <a:gd name="T69" fmla="*/ 3 h 1183"/>
                <a:gd name="T70" fmla="*/ 17 w 735"/>
                <a:gd name="T71" fmla="*/ 3 h 1183"/>
                <a:gd name="T72" fmla="*/ 17 w 735"/>
                <a:gd name="T73" fmla="*/ 6 h 1183"/>
                <a:gd name="T74" fmla="*/ 18 w 735"/>
                <a:gd name="T75" fmla="*/ 6 h 1183"/>
                <a:gd name="T76" fmla="*/ 18 w 735"/>
                <a:gd name="T77" fmla="*/ 10 h 1183"/>
                <a:gd name="T78" fmla="*/ 15 w 735"/>
                <a:gd name="T79" fmla="*/ 11 h 1183"/>
                <a:gd name="T80" fmla="*/ 15 w 735"/>
                <a:gd name="T81" fmla="*/ 12 h 1183"/>
                <a:gd name="T82" fmla="*/ 14 w 735"/>
                <a:gd name="T83" fmla="*/ 12 h 1183"/>
                <a:gd name="T84" fmla="*/ 14 w 735"/>
                <a:gd name="T85" fmla="*/ 13 h 1183"/>
                <a:gd name="T86" fmla="*/ 13 w 735"/>
                <a:gd name="T87" fmla="*/ 14 h 1183"/>
                <a:gd name="T88" fmla="*/ 12 w 735"/>
                <a:gd name="T89" fmla="*/ 16 h 1183"/>
                <a:gd name="T90" fmla="*/ 12 w 735"/>
                <a:gd name="T91" fmla="*/ 17 h 1183"/>
                <a:gd name="T92" fmla="*/ 14 w 735"/>
                <a:gd name="T93" fmla="*/ 17 h 1183"/>
                <a:gd name="T94" fmla="*/ 14 w 735"/>
                <a:gd name="T95" fmla="*/ 19 h 1183"/>
                <a:gd name="T96" fmla="*/ 15 w 735"/>
                <a:gd name="T97" fmla="*/ 19 h 1183"/>
                <a:gd name="T98" fmla="*/ 15 w 735"/>
                <a:gd name="T99" fmla="*/ 20 h 1183"/>
                <a:gd name="T100" fmla="*/ 15 w 735"/>
                <a:gd name="T101" fmla="*/ 20 h 1183"/>
                <a:gd name="T102" fmla="*/ 15 w 735"/>
                <a:gd name="T103" fmla="*/ 21 h 1183"/>
                <a:gd name="T104" fmla="*/ 15 w 735"/>
                <a:gd name="T105" fmla="*/ 23 h 1183"/>
                <a:gd name="T106" fmla="*/ 15 w 735"/>
                <a:gd name="T107" fmla="*/ 23 h 1183"/>
                <a:gd name="T108" fmla="*/ 15 w 735"/>
                <a:gd name="T109" fmla="*/ 23 h 1183"/>
                <a:gd name="T110" fmla="*/ 14 w 735"/>
                <a:gd name="T111" fmla="*/ 23 h 1183"/>
                <a:gd name="T112" fmla="*/ 14 w 735"/>
                <a:gd name="T113" fmla="*/ 24 h 1183"/>
                <a:gd name="T114" fmla="*/ 13 w 735"/>
                <a:gd name="T115" fmla="*/ 24 h 1183"/>
                <a:gd name="T116" fmla="*/ 12 w 735"/>
                <a:gd name="T117" fmla="*/ 25 h 1183"/>
                <a:gd name="T118" fmla="*/ 11 w 735"/>
                <a:gd name="T119" fmla="*/ 25 h 1183"/>
                <a:gd name="T120" fmla="*/ 11 w 735"/>
                <a:gd name="T121" fmla="*/ 25 h 1183"/>
                <a:gd name="T122" fmla="*/ 11 w 735"/>
                <a:gd name="T123" fmla="*/ 25 h 1183"/>
                <a:gd name="T124" fmla="*/ 10 w 735"/>
                <a:gd name="T125" fmla="*/ 24 h 118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35"/>
                <a:gd name="T190" fmla="*/ 0 h 1183"/>
                <a:gd name="T191" fmla="*/ 735 w 735"/>
                <a:gd name="T192" fmla="*/ 1183 h 118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35" h="1183">
                  <a:moveTo>
                    <a:pt x="391" y="1091"/>
                  </a:moveTo>
                  <a:lnTo>
                    <a:pt x="390" y="1091"/>
                  </a:lnTo>
                  <a:lnTo>
                    <a:pt x="389" y="1091"/>
                  </a:lnTo>
                  <a:lnTo>
                    <a:pt x="388" y="1091"/>
                  </a:lnTo>
                  <a:lnTo>
                    <a:pt x="388" y="1088"/>
                  </a:lnTo>
                  <a:lnTo>
                    <a:pt x="388" y="1086"/>
                  </a:lnTo>
                  <a:lnTo>
                    <a:pt x="388" y="1084"/>
                  </a:lnTo>
                  <a:lnTo>
                    <a:pt x="388" y="1083"/>
                  </a:lnTo>
                  <a:lnTo>
                    <a:pt x="388" y="1078"/>
                  </a:lnTo>
                  <a:lnTo>
                    <a:pt x="388" y="1075"/>
                  </a:lnTo>
                  <a:lnTo>
                    <a:pt x="388" y="1074"/>
                  </a:lnTo>
                  <a:lnTo>
                    <a:pt x="388" y="1073"/>
                  </a:lnTo>
                  <a:lnTo>
                    <a:pt x="388" y="1068"/>
                  </a:lnTo>
                  <a:lnTo>
                    <a:pt x="388" y="1064"/>
                  </a:lnTo>
                  <a:lnTo>
                    <a:pt x="388" y="1063"/>
                  </a:lnTo>
                  <a:lnTo>
                    <a:pt x="388" y="1061"/>
                  </a:lnTo>
                  <a:lnTo>
                    <a:pt x="388" y="1060"/>
                  </a:lnTo>
                  <a:lnTo>
                    <a:pt x="388" y="1059"/>
                  </a:lnTo>
                  <a:lnTo>
                    <a:pt x="386" y="1059"/>
                  </a:lnTo>
                  <a:lnTo>
                    <a:pt x="385" y="1059"/>
                  </a:lnTo>
                  <a:lnTo>
                    <a:pt x="384" y="1059"/>
                  </a:lnTo>
                  <a:lnTo>
                    <a:pt x="383" y="1059"/>
                  </a:lnTo>
                  <a:lnTo>
                    <a:pt x="381" y="1059"/>
                  </a:lnTo>
                  <a:lnTo>
                    <a:pt x="380" y="1059"/>
                  </a:lnTo>
                  <a:lnTo>
                    <a:pt x="379" y="1059"/>
                  </a:lnTo>
                  <a:lnTo>
                    <a:pt x="376" y="1059"/>
                  </a:lnTo>
                  <a:lnTo>
                    <a:pt x="374" y="1059"/>
                  </a:lnTo>
                  <a:lnTo>
                    <a:pt x="373" y="1059"/>
                  </a:lnTo>
                  <a:lnTo>
                    <a:pt x="372" y="1059"/>
                  </a:lnTo>
                  <a:lnTo>
                    <a:pt x="369" y="1059"/>
                  </a:lnTo>
                  <a:lnTo>
                    <a:pt x="366" y="1059"/>
                  </a:lnTo>
                  <a:lnTo>
                    <a:pt x="365" y="1059"/>
                  </a:lnTo>
                  <a:lnTo>
                    <a:pt x="364" y="1059"/>
                  </a:lnTo>
                  <a:lnTo>
                    <a:pt x="363" y="1059"/>
                  </a:lnTo>
                  <a:lnTo>
                    <a:pt x="363" y="1056"/>
                  </a:lnTo>
                  <a:lnTo>
                    <a:pt x="363" y="1054"/>
                  </a:lnTo>
                  <a:lnTo>
                    <a:pt x="363" y="1053"/>
                  </a:lnTo>
                  <a:lnTo>
                    <a:pt x="363" y="1051"/>
                  </a:lnTo>
                  <a:lnTo>
                    <a:pt x="363" y="1044"/>
                  </a:lnTo>
                  <a:lnTo>
                    <a:pt x="363" y="1039"/>
                  </a:lnTo>
                  <a:lnTo>
                    <a:pt x="363" y="1038"/>
                  </a:lnTo>
                  <a:lnTo>
                    <a:pt x="361" y="1034"/>
                  </a:lnTo>
                  <a:lnTo>
                    <a:pt x="358" y="1021"/>
                  </a:lnTo>
                  <a:lnTo>
                    <a:pt x="356" y="1011"/>
                  </a:lnTo>
                  <a:lnTo>
                    <a:pt x="356" y="1010"/>
                  </a:lnTo>
                  <a:lnTo>
                    <a:pt x="355" y="1006"/>
                  </a:lnTo>
                  <a:lnTo>
                    <a:pt x="354" y="991"/>
                  </a:lnTo>
                  <a:lnTo>
                    <a:pt x="353" y="980"/>
                  </a:lnTo>
                  <a:lnTo>
                    <a:pt x="353" y="979"/>
                  </a:lnTo>
                  <a:lnTo>
                    <a:pt x="353" y="977"/>
                  </a:lnTo>
                  <a:lnTo>
                    <a:pt x="353" y="974"/>
                  </a:lnTo>
                  <a:lnTo>
                    <a:pt x="353" y="972"/>
                  </a:lnTo>
                  <a:lnTo>
                    <a:pt x="353" y="971"/>
                  </a:lnTo>
                  <a:lnTo>
                    <a:pt x="352" y="971"/>
                  </a:lnTo>
                  <a:lnTo>
                    <a:pt x="349" y="971"/>
                  </a:lnTo>
                  <a:lnTo>
                    <a:pt x="348" y="971"/>
                  </a:lnTo>
                  <a:lnTo>
                    <a:pt x="347" y="971"/>
                  </a:lnTo>
                  <a:lnTo>
                    <a:pt x="344" y="971"/>
                  </a:lnTo>
                  <a:lnTo>
                    <a:pt x="342" y="971"/>
                  </a:lnTo>
                  <a:lnTo>
                    <a:pt x="341" y="971"/>
                  </a:lnTo>
                  <a:lnTo>
                    <a:pt x="339" y="971"/>
                  </a:lnTo>
                  <a:lnTo>
                    <a:pt x="333" y="970"/>
                  </a:lnTo>
                  <a:lnTo>
                    <a:pt x="327" y="969"/>
                  </a:lnTo>
                  <a:lnTo>
                    <a:pt x="327" y="968"/>
                  </a:lnTo>
                  <a:lnTo>
                    <a:pt x="326" y="968"/>
                  </a:lnTo>
                  <a:lnTo>
                    <a:pt x="324" y="968"/>
                  </a:lnTo>
                  <a:lnTo>
                    <a:pt x="318" y="968"/>
                  </a:lnTo>
                  <a:lnTo>
                    <a:pt x="314" y="968"/>
                  </a:lnTo>
                  <a:lnTo>
                    <a:pt x="311" y="966"/>
                  </a:lnTo>
                  <a:lnTo>
                    <a:pt x="310" y="965"/>
                  </a:lnTo>
                  <a:lnTo>
                    <a:pt x="310" y="964"/>
                  </a:lnTo>
                  <a:lnTo>
                    <a:pt x="309" y="964"/>
                  </a:lnTo>
                  <a:lnTo>
                    <a:pt x="307" y="964"/>
                  </a:lnTo>
                  <a:lnTo>
                    <a:pt x="306" y="964"/>
                  </a:lnTo>
                  <a:lnTo>
                    <a:pt x="306" y="963"/>
                  </a:lnTo>
                  <a:lnTo>
                    <a:pt x="306" y="962"/>
                  </a:lnTo>
                  <a:lnTo>
                    <a:pt x="306" y="961"/>
                  </a:lnTo>
                  <a:lnTo>
                    <a:pt x="302" y="959"/>
                  </a:lnTo>
                  <a:lnTo>
                    <a:pt x="300" y="958"/>
                  </a:lnTo>
                  <a:lnTo>
                    <a:pt x="300" y="957"/>
                  </a:lnTo>
                  <a:lnTo>
                    <a:pt x="298" y="956"/>
                  </a:lnTo>
                  <a:lnTo>
                    <a:pt x="294" y="953"/>
                  </a:lnTo>
                  <a:lnTo>
                    <a:pt x="292" y="951"/>
                  </a:lnTo>
                  <a:lnTo>
                    <a:pt x="292" y="950"/>
                  </a:lnTo>
                  <a:lnTo>
                    <a:pt x="292" y="949"/>
                  </a:lnTo>
                  <a:lnTo>
                    <a:pt x="292" y="948"/>
                  </a:lnTo>
                  <a:lnTo>
                    <a:pt x="292" y="947"/>
                  </a:lnTo>
                  <a:lnTo>
                    <a:pt x="292" y="945"/>
                  </a:lnTo>
                  <a:lnTo>
                    <a:pt x="292" y="944"/>
                  </a:lnTo>
                  <a:lnTo>
                    <a:pt x="292" y="943"/>
                  </a:lnTo>
                  <a:lnTo>
                    <a:pt x="290" y="936"/>
                  </a:lnTo>
                  <a:lnTo>
                    <a:pt x="289" y="933"/>
                  </a:lnTo>
                  <a:lnTo>
                    <a:pt x="289" y="932"/>
                  </a:lnTo>
                  <a:lnTo>
                    <a:pt x="289" y="930"/>
                  </a:lnTo>
                  <a:lnTo>
                    <a:pt x="289" y="923"/>
                  </a:lnTo>
                  <a:lnTo>
                    <a:pt x="289" y="919"/>
                  </a:lnTo>
                  <a:lnTo>
                    <a:pt x="289" y="918"/>
                  </a:lnTo>
                  <a:lnTo>
                    <a:pt x="288" y="918"/>
                  </a:lnTo>
                  <a:lnTo>
                    <a:pt x="286" y="918"/>
                  </a:lnTo>
                  <a:lnTo>
                    <a:pt x="285" y="918"/>
                  </a:lnTo>
                  <a:lnTo>
                    <a:pt x="284" y="918"/>
                  </a:lnTo>
                  <a:lnTo>
                    <a:pt x="283" y="918"/>
                  </a:lnTo>
                  <a:lnTo>
                    <a:pt x="282" y="918"/>
                  </a:lnTo>
                  <a:lnTo>
                    <a:pt x="281" y="918"/>
                  </a:lnTo>
                  <a:lnTo>
                    <a:pt x="280" y="918"/>
                  </a:lnTo>
                  <a:lnTo>
                    <a:pt x="277" y="918"/>
                  </a:lnTo>
                  <a:lnTo>
                    <a:pt x="274" y="918"/>
                  </a:lnTo>
                  <a:lnTo>
                    <a:pt x="273" y="918"/>
                  </a:lnTo>
                  <a:lnTo>
                    <a:pt x="270" y="918"/>
                  </a:lnTo>
                  <a:lnTo>
                    <a:pt x="268" y="918"/>
                  </a:lnTo>
                  <a:lnTo>
                    <a:pt x="267" y="918"/>
                  </a:lnTo>
                  <a:lnTo>
                    <a:pt x="265" y="918"/>
                  </a:lnTo>
                  <a:lnTo>
                    <a:pt x="264" y="918"/>
                  </a:lnTo>
                  <a:lnTo>
                    <a:pt x="264" y="917"/>
                  </a:lnTo>
                  <a:lnTo>
                    <a:pt x="264" y="912"/>
                  </a:lnTo>
                  <a:lnTo>
                    <a:pt x="264" y="909"/>
                  </a:lnTo>
                  <a:lnTo>
                    <a:pt x="264" y="908"/>
                  </a:lnTo>
                  <a:lnTo>
                    <a:pt x="263" y="905"/>
                  </a:lnTo>
                  <a:lnTo>
                    <a:pt x="262" y="899"/>
                  </a:lnTo>
                  <a:lnTo>
                    <a:pt x="261" y="895"/>
                  </a:lnTo>
                  <a:lnTo>
                    <a:pt x="261" y="894"/>
                  </a:lnTo>
                  <a:lnTo>
                    <a:pt x="260" y="888"/>
                  </a:lnTo>
                  <a:lnTo>
                    <a:pt x="259" y="872"/>
                  </a:lnTo>
                  <a:lnTo>
                    <a:pt x="257" y="859"/>
                  </a:lnTo>
                  <a:lnTo>
                    <a:pt x="257" y="858"/>
                  </a:lnTo>
                  <a:lnTo>
                    <a:pt x="256" y="854"/>
                  </a:lnTo>
                  <a:lnTo>
                    <a:pt x="254" y="839"/>
                  </a:lnTo>
                  <a:lnTo>
                    <a:pt x="253" y="827"/>
                  </a:lnTo>
                  <a:lnTo>
                    <a:pt x="253" y="826"/>
                  </a:lnTo>
                  <a:lnTo>
                    <a:pt x="253" y="825"/>
                  </a:lnTo>
                  <a:lnTo>
                    <a:pt x="253" y="820"/>
                  </a:lnTo>
                  <a:lnTo>
                    <a:pt x="253" y="816"/>
                  </a:lnTo>
                  <a:lnTo>
                    <a:pt x="253" y="815"/>
                  </a:lnTo>
                  <a:lnTo>
                    <a:pt x="252" y="815"/>
                  </a:lnTo>
                  <a:lnTo>
                    <a:pt x="251" y="815"/>
                  </a:lnTo>
                  <a:lnTo>
                    <a:pt x="250" y="815"/>
                  </a:lnTo>
                  <a:lnTo>
                    <a:pt x="249" y="815"/>
                  </a:lnTo>
                  <a:lnTo>
                    <a:pt x="248" y="815"/>
                  </a:lnTo>
                  <a:lnTo>
                    <a:pt x="247" y="815"/>
                  </a:lnTo>
                  <a:lnTo>
                    <a:pt x="246" y="815"/>
                  </a:lnTo>
                  <a:lnTo>
                    <a:pt x="245" y="815"/>
                  </a:lnTo>
                  <a:lnTo>
                    <a:pt x="240" y="815"/>
                  </a:lnTo>
                  <a:lnTo>
                    <a:pt x="236" y="815"/>
                  </a:lnTo>
                  <a:lnTo>
                    <a:pt x="235" y="815"/>
                  </a:lnTo>
                  <a:lnTo>
                    <a:pt x="233" y="815"/>
                  </a:lnTo>
                  <a:lnTo>
                    <a:pt x="227" y="814"/>
                  </a:lnTo>
                  <a:lnTo>
                    <a:pt x="222" y="813"/>
                  </a:lnTo>
                  <a:lnTo>
                    <a:pt x="222" y="812"/>
                  </a:lnTo>
                  <a:lnTo>
                    <a:pt x="217" y="811"/>
                  </a:lnTo>
                  <a:lnTo>
                    <a:pt x="215" y="810"/>
                  </a:lnTo>
                  <a:lnTo>
                    <a:pt x="215" y="809"/>
                  </a:lnTo>
                  <a:lnTo>
                    <a:pt x="210" y="807"/>
                  </a:lnTo>
                  <a:lnTo>
                    <a:pt x="208" y="806"/>
                  </a:lnTo>
                  <a:lnTo>
                    <a:pt x="208" y="805"/>
                  </a:lnTo>
                  <a:lnTo>
                    <a:pt x="203" y="804"/>
                  </a:lnTo>
                  <a:lnTo>
                    <a:pt x="200" y="803"/>
                  </a:lnTo>
                  <a:lnTo>
                    <a:pt x="200" y="802"/>
                  </a:lnTo>
                  <a:lnTo>
                    <a:pt x="198" y="801"/>
                  </a:lnTo>
                  <a:lnTo>
                    <a:pt x="197" y="799"/>
                  </a:lnTo>
                  <a:lnTo>
                    <a:pt x="197" y="798"/>
                  </a:lnTo>
                  <a:lnTo>
                    <a:pt x="196" y="798"/>
                  </a:lnTo>
                  <a:lnTo>
                    <a:pt x="195" y="798"/>
                  </a:lnTo>
                  <a:lnTo>
                    <a:pt x="194" y="798"/>
                  </a:lnTo>
                  <a:lnTo>
                    <a:pt x="193" y="798"/>
                  </a:lnTo>
                  <a:lnTo>
                    <a:pt x="191" y="798"/>
                  </a:lnTo>
                  <a:lnTo>
                    <a:pt x="185" y="798"/>
                  </a:lnTo>
                  <a:lnTo>
                    <a:pt x="179" y="798"/>
                  </a:lnTo>
                  <a:lnTo>
                    <a:pt x="178" y="798"/>
                  </a:lnTo>
                  <a:lnTo>
                    <a:pt x="175" y="798"/>
                  </a:lnTo>
                  <a:lnTo>
                    <a:pt x="163" y="798"/>
                  </a:lnTo>
                  <a:lnTo>
                    <a:pt x="155" y="798"/>
                  </a:lnTo>
                  <a:lnTo>
                    <a:pt x="154" y="798"/>
                  </a:lnTo>
                  <a:lnTo>
                    <a:pt x="151" y="798"/>
                  </a:lnTo>
                  <a:lnTo>
                    <a:pt x="139" y="796"/>
                  </a:lnTo>
                  <a:lnTo>
                    <a:pt x="131" y="795"/>
                  </a:lnTo>
                  <a:lnTo>
                    <a:pt x="131" y="794"/>
                  </a:lnTo>
                  <a:lnTo>
                    <a:pt x="130" y="794"/>
                  </a:lnTo>
                  <a:lnTo>
                    <a:pt x="129" y="794"/>
                  </a:lnTo>
                  <a:lnTo>
                    <a:pt x="125" y="794"/>
                  </a:lnTo>
                  <a:lnTo>
                    <a:pt x="123" y="794"/>
                  </a:lnTo>
                  <a:lnTo>
                    <a:pt x="123" y="793"/>
                  </a:lnTo>
                  <a:lnTo>
                    <a:pt x="123" y="792"/>
                  </a:lnTo>
                  <a:lnTo>
                    <a:pt x="123" y="791"/>
                  </a:lnTo>
                  <a:lnTo>
                    <a:pt x="123" y="790"/>
                  </a:lnTo>
                  <a:lnTo>
                    <a:pt x="123" y="789"/>
                  </a:lnTo>
                  <a:lnTo>
                    <a:pt x="123" y="788"/>
                  </a:lnTo>
                  <a:lnTo>
                    <a:pt x="123" y="787"/>
                  </a:lnTo>
                  <a:lnTo>
                    <a:pt x="123" y="781"/>
                  </a:lnTo>
                  <a:lnTo>
                    <a:pt x="123" y="778"/>
                  </a:lnTo>
                  <a:lnTo>
                    <a:pt x="123" y="777"/>
                  </a:lnTo>
                  <a:lnTo>
                    <a:pt x="123" y="776"/>
                  </a:lnTo>
                  <a:lnTo>
                    <a:pt x="123" y="771"/>
                  </a:lnTo>
                  <a:lnTo>
                    <a:pt x="123" y="768"/>
                  </a:lnTo>
                  <a:lnTo>
                    <a:pt x="123" y="767"/>
                  </a:lnTo>
                  <a:lnTo>
                    <a:pt x="123" y="765"/>
                  </a:lnTo>
                  <a:lnTo>
                    <a:pt x="123" y="763"/>
                  </a:lnTo>
                  <a:lnTo>
                    <a:pt x="123" y="762"/>
                  </a:lnTo>
                  <a:lnTo>
                    <a:pt x="122" y="762"/>
                  </a:lnTo>
                  <a:lnTo>
                    <a:pt x="120" y="762"/>
                  </a:lnTo>
                  <a:lnTo>
                    <a:pt x="112" y="761"/>
                  </a:lnTo>
                  <a:lnTo>
                    <a:pt x="105" y="760"/>
                  </a:lnTo>
                  <a:lnTo>
                    <a:pt x="105" y="759"/>
                  </a:lnTo>
                  <a:lnTo>
                    <a:pt x="104" y="759"/>
                  </a:lnTo>
                  <a:lnTo>
                    <a:pt x="100" y="758"/>
                  </a:lnTo>
                  <a:lnTo>
                    <a:pt x="87" y="755"/>
                  </a:lnTo>
                  <a:lnTo>
                    <a:pt x="78" y="753"/>
                  </a:lnTo>
                  <a:lnTo>
                    <a:pt x="78" y="752"/>
                  </a:lnTo>
                  <a:lnTo>
                    <a:pt x="77" y="752"/>
                  </a:lnTo>
                  <a:lnTo>
                    <a:pt x="71" y="752"/>
                  </a:lnTo>
                  <a:lnTo>
                    <a:pt x="54" y="749"/>
                  </a:lnTo>
                  <a:lnTo>
                    <a:pt x="42" y="747"/>
                  </a:lnTo>
                  <a:lnTo>
                    <a:pt x="42" y="745"/>
                  </a:lnTo>
                  <a:lnTo>
                    <a:pt x="41" y="745"/>
                  </a:lnTo>
                  <a:lnTo>
                    <a:pt x="37" y="745"/>
                  </a:lnTo>
                  <a:lnTo>
                    <a:pt x="22" y="743"/>
                  </a:lnTo>
                  <a:lnTo>
                    <a:pt x="10" y="742"/>
                  </a:lnTo>
                  <a:lnTo>
                    <a:pt x="10" y="741"/>
                  </a:lnTo>
                  <a:lnTo>
                    <a:pt x="9" y="741"/>
                  </a:lnTo>
                  <a:lnTo>
                    <a:pt x="8" y="741"/>
                  </a:lnTo>
                  <a:lnTo>
                    <a:pt x="3" y="740"/>
                  </a:lnTo>
                  <a:lnTo>
                    <a:pt x="0" y="739"/>
                  </a:lnTo>
                  <a:lnTo>
                    <a:pt x="0" y="738"/>
                  </a:lnTo>
                  <a:lnTo>
                    <a:pt x="0" y="735"/>
                  </a:lnTo>
                  <a:lnTo>
                    <a:pt x="2" y="725"/>
                  </a:lnTo>
                  <a:lnTo>
                    <a:pt x="3" y="718"/>
                  </a:lnTo>
                  <a:lnTo>
                    <a:pt x="4" y="717"/>
                  </a:lnTo>
                  <a:lnTo>
                    <a:pt x="4" y="712"/>
                  </a:lnTo>
                  <a:lnTo>
                    <a:pt x="4" y="696"/>
                  </a:lnTo>
                  <a:lnTo>
                    <a:pt x="4" y="683"/>
                  </a:lnTo>
                  <a:lnTo>
                    <a:pt x="4" y="682"/>
                  </a:lnTo>
                  <a:lnTo>
                    <a:pt x="4" y="677"/>
                  </a:lnTo>
                  <a:lnTo>
                    <a:pt x="5" y="658"/>
                  </a:lnTo>
                  <a:lnTo>
                    <a:pt x="6" y="644"/>
                  </a:lnTo>
                  <a:lnTo>
                    <a:pt x="7" y="643"/>
                  </a:lnTo>
                  <a:lnTo>
                    <a:pt x="7" y="639"/>
                  </a:lnTo>
                  <a:lnTo>
                    <a:pt x="8" y="630"/>
                  </a:lnTo>
                  <a:lnTo>
                    <a:pt x="9" y="623"/>
                  </a:lnTo>
                  <a:lnTo>
                    <a:pt x="10" y="621"/>
                  </a:lnTo>
                  <a:lnTo>
                    <a:pt x="10" y="620"/>
                  </a:lnTo>
                  <a:lnTo>
                    <a:pt x="10" y="619"/>
                  </a:lnTo>
                  <a:lnTo>
                    <a:pt x="10" y="618"/>
                  </a:lnTo>
                  <a:lnTo>
                    <a:pt x="12" y="618"/>
                  </a:lnTo>
                  <a:lnTo>
                    <a:pt x="13" y="618"/>
                  </a:lnTo>
                  <a:lnTo>
                    <a:pt x="14" y="618"/>
                  </a:lnTo>
                  <a:lnTo>
                    <a:pt x="15" y="618"/>
                  </a:lnTo>
                  <a:lnTo>
                    <a:pt x="21" y="616"/>
                  </a:lnTo>
                  <a:lnTo>
                    <a:pt x="24" y="615"/>
                  </a:lnTo>
                  <a:lnTo>
                    <a:pt x="25" y="614"/>
                  </a:lnTo>
                  <a:lnTo>
                    <a:pt x="28" y="613"/>
                  </a:lnTo>
                  <a:lnTo>
                    <a:pt x="30" y="612"/>
                  </a:lnTo>
                  <a:lnTo>
                    <a:pt x="31" y="611"/>
                  </a:lnTo>
                  <a:lnTo>
                    <a:pt x="32" y="611"/>
                  </a:lnTo>
                  <a:lnTo>
                    <a:pt x="35" y="611"/>
                  </a:lnTo>
                  <a:lnTo>
                    <a:pt x="38" y="611"/>
                  </a:lnTo>
                  <a:lnTo>
                    <a:pt x="39" y="611"/>
                  </a:lnTo>
                  <a:lnTo>
                    <a:pt x="39" y="610"/>
                  </a:lnTo>
                  <a:lnTo>
                    <a:pt x="39" y="609"/>
                  </a:lnTo>
                  <a:lnTo>
                    <a:pt x="39" y="608"/>
                  </a:lnTo>
                  <a:lnTo>
                    <a:pt x="39" y="607"/>
                  </a:lnTo>
                  <a:lnTo>
                    <a:pt x="39" y="603"/>
                  </a:lnTo>
                  <a:lnTo>
                    <a:pt x="39" y="601"/>
                  </a:lnTo>
                  <a:lnTo>
                    <a:pt x="39" y="600"/>
                  </a:lnTo>
                  <a:lnTo>
                    <a:pt x="40" y="596"/>
                  </a:lnTo>
                  <a:lnTo>
                    <a:pt x="41" y="594"/>
                  </a:lnTo>
                  <a:lnTo>
                    <a:pt x="42" y="593"/>
                  </a:lnTo>
                  <a:lnTo>
                    <a:pt x="44" y="590"/>
                  </a:lnTo>
                  <a:lnTo>
                    <a:pt x="45" y="588"/>
                  </a:lnTo>
                  <a:lnTo>
                    <a:pt x="46" y="587"/>
                  </a:lnTo>
                  <a:lnTo>
                    <a:pt x="47" y="587"/>
                  </a:lnTo>
                  <a:lnTo>
                    <a:pt x="48" y="587"/>
                  </a:lnTo>
                  <a:lnTo>
                    <a:pt x="49" y="587"/>
                  </a:lnTo>
                  <a:lnTo>
                    <a:pt x="53" y="584"/>
                  </a:lnTo>
                  <a:lnTo>
                    <a:pt x="56" y="583"/>
                  </a:lnTo>
                  <a:lnTo>
                    <a:pt x="57" y="582"/>
                  </a:lnTo>
                  <a:lnTo>
                    <a:pt x="60" y="581"/>
                  </a:lnTo>
                  <a:lnTo>
                    <a:pt x="62" y="580"/>
                  </a:lnTo>
                  <a:lnTo>
                    <a:pt x="63" y="579"/>
                  </a:lnTo>
                  <a:lnTo>
                    <a:pt x="65" y="579"/>
                  </a:lnTo>
                  <a:lnTo>
                    <a:pt x="66" y="579"/>
                  </a:lnTo>
                  <a:lnTo>
                    <a:pt x="67" y="579"/>
                  </a:lnTo>
                  <a:lnTo>
                    <a:pt x="70" y="575"/>
                  </a:lnTo>
                  <a:lnTo>
                    <a:pt x="72" y="573"/>
                  </a:lnTo>
                  <a:lnTo>
                    <a:pt x="74" y="572"/>
                  </a:lnTo>
                  <a:lnTo>
                    <a:pt x="76" y="571"/>
                  </a:lnTo>
                  <a:lnTo>
                    <a:pt x="77" y="570"/>
                  </a:lnTo>
                  <a:lnTo>
                    <a:pt x="78" y="569"/>
                  </a:lnTo>
                  <a:lnTo>
                    <a:pt x="79" y="569"/>
                  </a:lnTo>
                  <a:lnTo>
                    <a:pt x="80" y="569"/>
                  </a:lnTo>
                  <a:lnTo>
                    <a:pt x="81" y="569"/>
                  </a:lnTo>
                  <a:lnTo>
                    <a:pt x="82" y="567"/>
                  </a:lnTo>
                  <a:lnTo>
                    <a:pt x="83" y="566"/>
                  </a:lnTo>
                  <a:lnTo>
                    <a:pt x="84" y="565"/>
                  </a:lnTo>
                  <a:lnTo>
                    <a:pt x="85" y="565"/>
                  </a:lnTo>
                  <a:lnTo>
                    <a:pt x="90" y="563"/>
                  </a:lnTo>
                  <a:lnTo>
                    <a:pt x="94" y="562"/>
                  </a:lnTo>
                  <a:lnTo>
                    <a:pt x="95" y="561"/>
                  </a:lnTo>
                  <a:lnTo>
                    <a:pt x="97" y="561"/>
                  </a:lnTo>
                  <a:lnTo>
                    <a:pt x="103" y="560"/>
                  </a:lnTo>
                  <a:lnTo>
                    <a:pt x="108" y="559"/>
                  </a:lnTo>
                  <a:lnTo>
                    <a:pt x="109" y="558"/>
                  </a:lnTo>
                  <a:lnTo>
                    <a:pt x="111" y="558"/>
                  </a:lnTo>
                  <a:lnTo>
                    <a:pt x="112" y="558"/>
                  </a:lnTo>
                  <a:lnTo>
                    <a:pt x="113" y="558"/>
                  </a:lnTo>
                  <a:lnTo>
                    <a:pt x="114" y="557"/>
                  </a:lnTo>
                  <a:lnTo>
                    <a:pt x="115" y="556"/>
                  </a:lnTo>
                  <a:lnTo>
                    <a:pt x="116" y="555"/>
                  </a:lnTo>
                  <a:lnTo>
                    <a:pt x="120" y="553"/>
                  </a:lnTo>
                  <a:lnTo>
                    <a:pt x="122" y="552"/>
                  </a:lnTo>
                  <a:lnTo>
                    <a:pt x="123" y="550"/>
                  </a:lnTo>
                  <a:lnTo>
                    <a:pt x="125" y="549"/>
                  </a:lnTo>
                  <a:lnTo>
                    <a:pt x="134" y="544"/>
                  </a:lnTo>
                  <a:lnTo>
                    <a:pt x="140" y="541"/>
                  </a:lnTo>
                  <a:lnTo>
                    <a:pt x="141" y="540"/>
                  </a:lnTo>
                  <a:lnTo>
                    <a:pt x="144" y="538"/>
                  </a:lnTo>
                  <a:lnTo>
                    <a:pt x="154" y="531"/>
                  </a:lnTo>
                  <a:lnTo>
                    <a:pt x="161" y="527"/>
                  </a:lnTo>
                  <a:lnTo>
                    <a:pt x="162" y="526"/>
                  </a:lnTo>
                  <a:lnTo>
                    <a:pt x="163" y="526"/>
                  </a:lnTo>
                  <a:lnTo>
                    <a:pt x="164" y="526"/>
                  </a:lnTo>
                  <a:lnTo>
                    <a:pt x="166" y="526"/>
                  </a:lnTo>
                  <a:lnTo>
                    <a:pt x="167" y="526"/>
                  </a:lnTo>
                  <a:lnTo>
                    <a:pt x="172" y="525"/>
                  </a:lnTo>
                  <a:lnTo>
                    <a:pt x="175" y="524"/>
                  </a:lnTo>
                  <a:lnTo>
                    <a:pt x="176" y="523"/>
                  </a:lnTo>
                  <a:lnTo>
                    <a:pt x="178" y="523"/>
                  </a:lnTo>
                  <a:lnTo>
                    <a:pt x="185" y="521"/>
                  </a:lnTo>
                  <a:lnTo>
                    <a:pt x="189" y="520"/>
                  </a:lnTo>
                  <a:lnTo>
                    <a:pt x="190" y="519"/>
                  </a:lnTo>
                  <a:lnTo>
                    <a:pt x="192" y="519"/>
                  </a:lnTo>
                  <a:lnTo>
                    <a:pt x="200" y="516"/>
                  </a:lnTo>
                  <a:lnTo>
                    <a:pt x="207" y="513"/>
                  </a:lnTo>
                  <a:lnTo>
                    <a:pt x="208" y="512"/>
                  </a:lnTo>
                  <a:lnTo>
                    <a:pt x="212" y="510"/>
                  </a:lnTo>
                  <a:lnTo>
                    <a:pt x="214" y="509"/>
                  </a:lnTo>
                  <a:lnTo>
                    <a:pt x="215" y="508"/>
                  </a:lnTo>
                  <a:lnTo>
                    <a:pt x="215" y="505"/>
                  </a:lnTo>
                  <a:lnTo>
                    <a:pt x="215" y="503"/>
                  </a:lnTo>
                  <a:lnTo>
                    <a:pt x="215" y="502"/>
                  </a:lnTo>
                  <a:lnTo>
                    <a:pt x="215" y="500"/>
                  </a:lnTo>
                  <a:lnTo>
                    <a:pt x="215" y="493"/>
                  </a:lnTo>
                  <a:lnTo>
                    <a:pt x="215" y="488"/>
                  </a:lnTo>
                  <a:lnTo>
                    <a:pt x="215" y="487"/>
                  </a:lnTo>
                  <a:lnTo>
                    <a:pt x="214" y="483"/>
                  </a:lnTo>
                  <a:lnTo>
                    <a:pt x="212" y="468"/>
                  </a:lnTo>
                  <a:lnTo>
                    <a:pt x="211" y="456"/>
                  </a:lnTo>
                  <a:lnTo>
                    <a:pt x="211" y="455"/>
                  </a:lnTo>
                  <a:lnTo>
                    <a:pt x="211" y="451"/>
                  </a:lnTo>
                  <a:lnTo>
                    <a:pt x="211" y="438"/>
                  </a:lnTo>
                  <a:lnTo>
                    <a:pt x="211" y="429"/>
                  </a:lnTo>
                  <a:lnTo>
                    <a:pt x="211" y="428"/>
                  </a:lnTo>
                  <a:lnTo>
                    <a:pt x="211" y="427"/>
                  </a:lnTo>
                  <a:lnTo>
                    <a:pt x="211" y="423"/>
                  </a:lnTo>
                  <a:lnTo>
                    <a:pt x="211" y="421"/>
                  </a:lnTo>
                  <a:lnTo>
                    <a:pt x="211" y="420"/>
                  </a:lnTo>
                  <a:lnTo>
                    <a:pt x="210" y="420"/>
                  </a:lnTo>
                  <a:lnTo>
                    <a:pt x="209" y="420"/>
                  </a:lnTo>
                  <a:lnTo>
                    <a:pt x="208" y="420"/>
                  </a:lnTo>
                  <a:lnTo>
                    <a:pt x="207" y="420"/>
                  </a:lnTo>
                  <a:lnTo>
                    <a:pt x="206" y="420"/>
                  </a:lnTo>
                  <a:lnTo>
                    <a:pt x="205" y="420"/>
                  </a:lnTo>
                  <a:lnTo>
                    <a:pt x="204" y="420"/>
                  </a:lnTo>
                  <a:lnTo>
                    <a:pt x="203" y="420"/>
                  </a:lnTo>
                  <a:lnTo>
                    <a:pt x="199" y="420"/>
                  </a:lnTo>
                  <a:lnTo>
                    <a:pt x="197" y="420"/>
                  </a:lnTo>
                  <a:lnTo>
                    <a:pt x="196" y="420"/>
                  </a:lnTo>
                  <a:lnTo>
                    <a:pt x="195" y="420"/>
                  </a:lnTo>
                  <a:lnTo>
                    <a:pt x="192" y="420"/>
                  </a:lnTo>
                  <a:lnTo>
                    <a:pt x="190" y="420"/>
                  </a:lnTo>
                  <a:lnTo>
                    <a:pt x="189" y="420"/>
                  </a:lnTo>
                  <a:lnTo>
                    <a:pt x="188" y="420"/>
                  </a:lnTo>
                  <a:lnTo>
                    <a:pt x="187" y="420"/>
                  </a:lnTo>
                  <a:lnTo>
                    <a:pt x="187" y="419"/>
                  </a:lnTo>
                  <a:lnTo>
                    <a:pt x="187" y="416"/>
                  </a:lnTo>
                  <a:lnTo>
                    <a:pt x="187" y="414"/>
                  </a:lnTo>
                  <a:lnTo>
                    <a:pt x="187" y="413"/>
                  </a:lnTo>
                  <a:lnTo>
                    <a:pt x="187" y="411"/>
                  </a:lnTo>
                  <a:lnTo>
                    <a:pt x="187" y="404"/>
                  </a:lnTo>
                  <a:lnTo>
                    <a:pt x="187" y="400"/>
                  </a:lnTo>
                  <a:lnTo>
                    <a:pt x="187" y="399"/>
                  </a:lnTo>
                  <a:lnTo>
                    <a:pt x="187" y="396"/>
                  </a:lnTo>
                  <a:lnTo>
                    <a:pt x="187" y="384"/>
                  </a:lnTo>
                  <a:lnTo>
                    <a:pt x="187" y="376"/>
                  </a:lnTo>
                  <a:lnTo>
                    <a:pt x="187" y="375"/>
                  </a:lnTo>
                  <a:lnTo>
                    <a:pt x="187" y="371"/>
                  </a:lnTo>
                  <a:lnTo>
                    <a:pt x="187" y="360"/>
                  </a:lnTo>
                  <a:lnTo>
                    <a:pt x="187" y="350"/>
                  </a:lnTo>
                  <a:lnTo>
                    <a:pt x="187" y="349"/>
                  </a:lnTo>
                  <a:lnTo>
                    <a:pt x="187" y="346"/>
                  </a:lnTo>
                  <a:lnTo>
                    <a:pt x="187" y="344"/>
                  </a:lnTo>
                  <a:lnTo>
                    <a:pt x="187" y="343"/>
                  </a:lnTo>
                  <a:lnTo>
                    <a:pt x="188" y="343"/>
                  </a:lnTo>
                  <a:lnTo>
                    <a:pt x="189" y="343"/>
                  </a:lnTo>
                  <a:lnTo>
                    <a:pt x="190" y="343"/>
                  </a:lnTo>
                  <a:lnTo>
                    <a:pt x="191" y="343"/>
                  </a:lnTo>
                  <a:lnTo>
                    <a:pt x="194" y="343"/>
                  </a:lnTo>
                  <a:lnTo>
                    <a:pt x="196" y="343"/>
                  </a:lnTo>
                  <a:lnTo>
                    <a:pt x="197" y="343"/>
                  </a:lnTo>
                  <a:lnTo>
                    <a:pt x="198" y="343"/>
                  </a:lnTo>
                  <a:lnTo>
                    <a:pt x="201" y="343"/>
                  </a:lnTo>
                  <a:lnTo>
                    <a:pt x="204" y="343"/>
                  </a:lnTo>
                  <a:lnTo>
                    <a:pt x="205" y="343"/>
                  </a:lnTo>
                  <a:lnTo>
                    <a:pt x="207" y="343"/>
                  </a:lnTo>
                  <a:lnTo>
                    <a:pt x="213" y="343"/>
                  </a:lnTo>
                  <a:lnTo>
                    <a:pt x="217" y="343"/>
                  </a:lnTo>
                  <a:lnTo>
                    <a:pt x="218" y="343"/>
                  </a:lnTo>
                  <a:lnTo>
                    <a:pt x="219" y="343"/>
                  </a:lnTo>
                  <a:lnTo>
                    <a:pt x="220" y="343"/>
                  </a:lnTo>
                  <a:lnTo>
                    <a:pt x="222" y="343"/>
                  </a:lnTo>
                  <a:lnTo>
                    <a:pt x="222" y="341"/>
                  </a:lnTo>
                  <a:lnTo>
                    <a:pt x="222" y="340"/>
                  </a:lnTo>
                  <a:lnTo>
                    <a:pt x="222" y="339"/>
                  </a:lnTo>
                  <a:lnTo>
                    <a:pt x="222" y="338"/>
                  </a:lnTo>
                  <a:lnTo>
                    <a:pt x="222" y="336"/>
                  </a:lnTo>
                  <a:lnTo>
                    <a:pt x="222" y="335"/>
                  </a:lnTo>
                  <a:lnTo>
                    <a:pt x="222" y="334"/>
                  </a:lnTo>
                  <a:lnTo>
                    <a:pt x="222" y="329"/>
                  </a:lnTo>
                  <a:lnTo>
                    <a:pt x="222" y="326"/>
                  </a:lnTo>
                  <a:lnTo>
                    <a:pt x="222" y="325"/>
                  </a:lnTo>
                  <a:lnTo>
                    <a:pt x="222" y="324"/>
                  </a:lnTo>
                  <a:lnTo>
                    <a:pt x="222" y="318"/>
                  </a:lnTo>
                  <a:lnTo>
                    <a:pt x="222" y="315"/>
                  </a:lnTo>
                  <a:lnTo>
                    <a:pt x="222" y="314"/>
                  </a:lnTo>
                  <a:lnTo>
                    <a:pt x="222" y="313"/>
                  </a:lnTo>
                  <a:lnTo>
                    <a:pt x="222" y="312"/>
                  </a:lnTo>
                  <a:lnTo>
                    <a:pt x="222" y="311"/>
                  </a:lnTo>
                  <a:lnTo>
                    <a:pt x="224" y="311"/>
                  </a:lnTo>
                  <a:lnTo>
                    <a:pt x="225" y="311"/>
                  </a:lnTo>
                  <a:lnTo>
                    <a:pt x="226" y="311"/>
                  </a:lnTo>
                  <a:lnTo>
                    <a:pt x="229" y="311"/>
                  </a:lnTo>
                  <a:lnTo>
                    <a:pt x="231" y="311"/>
                  </a:lnTo>
                  <a:lnTo>
                    <a:pt x="232" y="311"/>
                  </a:lnTo>
                  <a:lnTo>
                    <a:pt x="234" y="311"/>
                  </a:lnTo>
                  <a:lnTo>
                    <a:pt x="241" y="311"/>
                  </a:lnTo>
                  <a:lnTo>
                    <a:pt x="246" y="311"/>
                  </a:lnTo>
                  <a:lnTo>
                    <a:pt x="247" y="311"/>
                  </a:lnTo>
                  <a:lnTo>
                    <a:pt x="249" y="311"/>
                  </a:lnTo>
                  <a:lnTo>
                    <a:pt x="255" y="311"/>
                  </a:lnTo>
                  <a:lnTo>
                    <a:pt x="260" y="311"/>
                  </a:lnTo>
                  <a:lnTo>
                    <a:pt x="261" y="311"/>
                  </a:lnTo>
                  <a:lnTo>
                    <a:pt x="262" y="311"/>
                  </a:lnTo>
                  <a:lnTo>
                    <a:pt x="263" y="311"/>
                  </a:lnTo>
                  <a:lnTo>
                    <a:pt x="264" y="311"/>
                  </a:lnTo>
                  <a:lnTo>
                    <a:pt x="266" y="307"/>
                  </a:lnTo>
                  <a:lnTo>
                    <a:pt x="267" y="305"/>
                  </a:lnTo>
                  <a:lnTo>
                    <a:pt x="268" y="304"/>
                  </a:lnTo>
                  <a:lnTo>
                    <a:pt x="268" y="303"/>
                  </a:lnTo>
                  <a:lnTo>
                    <a:pt x="268" y="299"/>
                  </a:lnTo>
                  <a:lnTo>
                    <a:pt x="268" y="297"/>
                  </a:lnTo>
                  <a:lnTo>
                    <a:pt x="268" y="296"/>
                  </a:lnTo>
                  <a:lnTo>
                    <a:pt x="268" y="294"/>
                  </a:lnTo>
                  <a:lnTo>
                    <a:pt x="269" y="288"/>
                  </a:lnTo>
                  <a:lnTo>
                    <a:pt x="270" y="283"/>
                  </a:lnTo>
                  <a:lnTo>
                    <a:pt x="271" y="282"/>
                  </a:lnTo>
                  <a:lnTo>
                    <a:pt x="271" y="279"/>
                  </a:lnTo>
                  <a:lnTo>
                    <a:pt x="271" y="270"/>
                  </a:lnTo>
                  <a:lnTo>
                    <a:pt x="271" y="262"/>
                  </a:lnTo>
                  <a:lnTo>
                    <a:pt x="271" y="261"/>
                  </a:lnTo>
                  <a:lnTo>
                    <a:pt x="271" y="260"/>
                  </a:lnTo>
                  <a:lnTo>
                    <a:pt x="271" y="257"/>
                  </a:lnTo>
                  <a:lnTo>
                    <a:pt x="271" y="255"/>
                  </a:lnTo>
                  <a:lnTo>
                    <a:pt x="271" y="254"/>
                  </a:lnTo>
                  <a:lnTo>
                    <a:pt x="270" y="254"/>
                  </a:lnTo>
                  <a:lnTo>
                    <a:pt x="269" y="254"/>
                  </a:lnTo>
                  <a:lnTo>
                    <a:pt x="268" y="254"/>
                  </a:lnTo>
                  <a:lnTo>
                    <a:pt x="265" y="251"/>
                  </a:lnTo>
                  <a:lnTo>
                    <a:pt x="264" y="249"/>
                  </a:lnTo>
                  <a:lnTo>
                    <a:pt x="264" y="247"/>
                  </a:lnTo>
                  <a:lnTo>
                    <a:pt x="263" y="246"/>
                  </a:lnTo>
                  <a:lnTo>
                    <a:pt x="260" y="243"/>
                  </a:lnTo>
                  <a:lnTo>
                    <a:pt x="257" y="241"/>
                  </a:lnTo>
                  <a:lnTo>
                    <a:pt x="257" y="240"/>
                  </a:lnTo>
                  <a:lnTo>
                    <a:pt x="255" y="239"/>
                  </a:lnTo>
                  <a:lnTo>
                    <a:pt x="252" y="236"/>
                  </a:lnTo>
                  <a:lnTo>
                    <a:pt x="250" y="234"/>
                  </a:lnTo>
                  <a:lnTo>
                    <a:pt x="250" y="233"/>
                  </a:lnTo>
                  <a:lnTo>
                    <a:pt x="248" y="232"/>
                  </a:lnTo>
                  <a:lnTo>
                    <a:pt x="247" y="231"/>
                  </a:lnTo>
                  <a:lnTo>
                    <a:pt x="247" y="229"/>
                  </a:lnTo>
                  <a:lnTo>
                    <a:pt x="247" y="228"/>
                  </a:lnTo>
                  <a:lnTo>
                    <a:pt x="247" y="227"/>
                  </a:lnTo>
                  <a:lnTo>
                    <a:pt x="247" y="226"/>
                  </a:lnTo>
                  <a:lnTo>
                    <a:pt x="247" y="225"/>
                  </a:lnTo>
                  <a:lnTo>
                    <a:pt x="247" y="220"/>
                  </a:lnTo>
                  <a:lnTo>
                    <a:pt x="247" y="217"/>
                  </a:lnTo>
                  <a:lnTo>
                    <a:pt x="247" y="216"/>
                  </a:lnTo>
                  <a:lnTo>
                    <a:pt x="246" y="214"/>
                  </a:lnTo>
                  <a:lnTo>
                    <a:pt x="244" y="207"/>
                  </a:lnTo>
                  <a:lnTo>
                    <a:pt x="243" y="202"/>
                  </a:lnTo>
                  <a:lnTo>
                    <a:pt x="243" y="201"/>
                  </a:lnTo>
                  <a:lnTo>
                    <a:pt x="243" y="200"/>
                  </a:lnTo>
                  <a:lnTo>
                    <a:pt x="243" y="199"/>
                  </a:lnTo>
                  <a:lnTo>
                    <a:pt x="243" y="198"/>
                  </a:lnTo>
                  <a:lnTo>
                    <a:pt x="244" y="198"/>
                  </a:lnTo>
                  <a:lnTo>
                    <a:pt x="247" y="198"/>
                  </a:lnTo>
                  <a:lnTo>
                    <a:pt x="249" y="198"/>
                  </a:lnTo>
                  <a:lnTo>
                    <a:pt x="250" y="198"/>
                  </a:lnTo>
                  <a:lnTo>
                    <a:pt x="251" y="198"/>
                  </a:lnTo>
                  <a:lnTo>
                    <a:pt x="254" y="198"/>
                  </a:lnTo>
                  <a:lnTo>
                    <a:pt x="256" y="198"/>
                  </a:lnTo>
                  <a:lnTo>
                    <a:pt x="257" y="198"/>
                  </a:lnTo>
                  <a:lnTo>
                    <a:pt x="261" y="198"/>
                  </a:lnTo>
                  <a:lnTo>
                    <a:pt x="263" y="198"/>
                  </a:lnTo>
                  <a:lnTo>
                    <a:pt x="264" y="198"/>
                  </a:lnTo>
                  <a:lnTo>
                    <a:pt x="264" y="197"/>
                  </a:lnTo>
                  <a:lnTo>
                    <a:pt x="264" y="196"/>
                  </a:lnTo>
                  <a:lnTo>
                    <a:pt x="264" y="194"/>
                  </a:lnTo>
                  <a:lnTo>
                    <a:pt x="263" y="193"/>
                  </a:lnTo>
                  <a:lnTo>
                    <a:pt x="262" y="190"/>
                  </a:lnTo>
                  <a:lnTo>
                    <a:pt x="261" y="188"/>
                  </a:lnTo>
                  <a:lnTo>
                    <a:pt x="261" y="187"/>
                  </a:lnTo>
                  <a:lnTo>
                    <a:pt x="261" y="185"/>
                  </a:lnTo>
                  <a:lnTo>
                    <a:pt x="261" y="179"/>
                  </a:lnTo>
                  <a:lnTo>
                    <a:pt x="261" y="174"/>
                  </a:lnTo>
                  <a:lnTo>
                    <a:pt x="261" y="173"/>
                  </a:lnTo>
                  <a:lnTo>
                    <a:pt x="261" y="170"/>
                  </a:lnTo>
                  <a:lnTo>
                    <a:pt x="261" y="161"/>
                  </a:lnTo>
                  <a:lnTo>
                    <a:pt x="261" y="153"/>
                  </a:lnTo>
                  <a:lnTo>
                    <a:pt x="261" y="152"/>
                  </a:lnTo>
                  <a:lnTo>
                    <a:pt x="261" y="151"/>
                  </a:lnTo>
                  <a:lnTo>
                    <a:pt x="261" y="148"/>
                  </a:lnTo>
                  <a:lnTo>
                    <a:pt x="261" y="146"/>
                  </a:lnTo>
                  <a:lnTo>
                    <a:pt x="261" y="145"/>
                  </a:lnTo>
                  <a:lnTo>
                    <a:pt x="261" y="144"/>
                  </a:lnTo>
                  <a:lnTo>
                    <a:pt x="261" y="143"/>
                  </a:lnTo>
                  <a:lnTo>
                    <a:pt x="261" y="142"/>
                  </a:lnTo>
                  <a:lnTo>
                    <a:pt x="262" y="139"/>
                  </a:lnTo>
                  <a:lnTo>
                    <a:pt x="263" y="138"/>
                  </a:lnTo>
                  <a:lnTo>
                    <a:pt x="264" y="137"/>
                  </a:lnTo>
                  <a:lnTo>
                    <a:pt x="268" y="134"/>
                  </a:lnTo>
                  <a:lnTo>
                    <a:pt x="270" y="132"/>
                  </a:lnTo>
                  <a:lnTo>
                    <a:pt x="271" y="131"/>
                  </a:lnTo>
                  <a:lnTo>
                    <a:pt x="272" y="129"/>
                  </a:lnTo>
                  <a:lnTo>
                    <a:pt x="275" y="122"/>
                  </a:lnTo>
                  <a:lnTo>
                    <a:pt x="278" y="117"/>
                  </a:lnTo>
                  <a:lnTo>
                    <a:pt x="279" y="116"/>
                  </a:lnTo>
                  <a:lnTo>
                    <a:pt x="280" y="113"/>
                  </a:lnTo>
                  <a:lnTo>
                    <a:pt x="281" y="111"/>
                  </a:lnTo>
                  <a:lnTo>
                    <a:pt x="282" y="110"/>
                  </a:lnTo>
                  <a:lnTo>
                    <a:pt x="283" y="110"/>
                  </a:lnTo>
                  <a:lnTo>
                    <a:pt x="284" y="110"/>
                  </a:lnTo>
                  <a:lnTo>
                    <a:pt x="285" y="110"/>
                  </a:lnTo>
                  <a:lnTo>
                    <a:pt x="287" y="105"/>
                  </a:lnTo>
                  <a:lnTo>
                    <a:pt x="288" y="103"/>
                  </a:lnTo>
                  <a:lnTo>
                    <a:pt x="289" y="102"/>
                  </a:lnTo>
                  <a:lnTo>
                    <a:pt x="290" y="101"/>
                  </a:lnTo>
                  <a:lnTo>
                    <a:pt x="296" y="96"/>
                  </a:lnTo>
                  <a:lnTo>
                    <a:pt x="299" y="93"/>
                  </a:lnTo>
                  <a:lnTo>
                    <a:pt x="300" y="92"/>
                  </a:lnTo>
                  <a:lnTo>
                    <a:pt x="301" y="91"/>
                  </a:lnTo>
                  <a:lnTo>
                    <a:pt x="306" y="85"/>
                  </a:lnTo>
                  <a:lnTo>
                    <a:pt x="309" y="82"/>
                  </a:lnTo>
                  <a:lnTo>
                    <a:pt x="310" y="81"/>
                  </a:lnTo>
                  <a:lnTo>
                    <a:pt x="311" y="80"/>
                  </a:lnTo>
                  <a:lnTo>
                    <a:pt x="312" y="79"/>
                  </a:lnTo>
                  <a:lnTo>
                    <a:pt x="314" y="78"/>
                  </a:lnTo>
                  <a:lnTo>
                    <a:pt x="314" y="76"/>
                  </a:lnTo>
                  <a:lnTo>
                    <a:pt x="314" y="75"/>
                  </a:lnTo>
                  <a:lnTo>
                    <a:pt x="314" y="74"/>
                  </a:lnTo>
                  <a:lnTo>
                    <a:pt x="314" y="73"/>
                  </a:lnTo>
                  <a:lnTo>
                    <a:pt x="314" y="72"/>
                  </a:lnTo>
                  <a:lnTo>
                    <a:pt x="314" y="71"/>
                  </a:lnTo>
                  <a:lnTo>
                    <a:pt x="314" y="69"/>
                  </a:lnTo>
                  <a:lnTo>
                    <a:pt x="315" y="64"/>
                  </a:lnTo>
                  <a:lnTo>
                    <a:pt x="316" y="61"/>
                  </a:lnTo>
                  <a:lnTo>
                    <a:pt x="317" y="60"/>
                  </a:lnTo>
                  <a:lnTo>
                    <a:pt x="317" y="59"/>
                  </a:lnTo>
                  <a:lnTo>
                    <a:pt x="319" y="54"/>
                  </a:lnTo>
                  <a:lnTo>
                    <a:pt x="320" y="50"/>
                  </a:lnTo>
                  <a:lnTo>
                    <a:pt x="321" y="49"/>
                  </a:lnTo>
                  <a:lnTo>
                    <a:pt x="321" y="48"/>
                  </a:lnTo>
                  <a:lnTo>
                    <a:pt x="321" y="47"/>
                  </a:lnTo>
                  <a:lnTo>
                    <a:pt x="321" y="46"/>
                  </a:lnTo>
                  <a:lnTo>
                    <a:pt x="322" y="46"/>
                  </a:lnTo>
                  <a:lnTo>
                    <a:pt x="323" y="46"/>
                  </a:lnTo>
                  <a:lnTo>
                    <a:pt x="324" y="46"/>
                  </a:lnTo>
                  <a:lnTo>
                    <a:pt x="325" y="46"/>
                  </a:lnTo>
                  <a:lnTo>
                    <a:pt x="328" y="46"/>
                  </a:lnTo>
                  <a:lnTo>
                    <a:pt x="330" y="46"/>
                  </a:lnTo>
                  <a:lnTo>
                    <a:pt x="331" y="46"/>
                  </a:lnTo>
                  <a:lnTo>
                    <a:pt x="333" y="46"/>
                  </a:lnTo>
                  <a:lnTo>
                    <a:pt x="338" y="46"/>
                  </a:lnTo>
                  <a:lnTo>
                    <a:pt x="341" y="46"/>
                  </a:lnTo>
                  <a:lnTo>
                    <a:pt x="342" y="46"/>
                  </a:lnTo>
                  <a:lnTo>
                    <a:pt x="342" y="44"/>
                  </a:lnTo>
                  <a:lnTo>
                    <a:pt x="342" y="43"/>
                  </a:lnTo>
                  <a:lnTo>
                    <a:pt x="342" y="42"/>
                  </a:lnTo>
                  <a:lnTo>
                    <a:pt x="342" y="39"/>
                  </a:lnTo>
                  <a:lnTo>
                    <a:pt x="342" y="37"/>
                  </a:lnTo>
                  <a:lnTo>
                    <a:pt x="342" y="36"/>
                  </a:lnTo>
                  <a:lnTo>
                    <a:pt x="342" y="33"/>
                  </a:lnTo>
                  <a:lnTo>
                    <a:pt x="342" y="25"/>
                  </a:lnTo>
                  <a:lnTo>
                    <a:pt x="342" y="19"/>
                  </a:lnTo>
                  <a:lnTo>
                    <a:pt x="342" y="18"/>
                  </a:lnTo>
                  <a:lnTo>
                    <a:pt x="342" y="15"/>
                  </a:lnTo>
                  <a:lnTo>
                    <a:pt x="342" y="9"/>
                  </a:lnTo>
                  <a:lnTo>
                    <a:pt x="342" y="5"/>
                  </a:lnTo>
                  <a:lnTo>
                    <a:pt x="342" y="4"/>
                  </a:lnTo>
                  <a:lnTo>
                    <a:pt x="342" y="2"/>
                  </a:lnTo>
                  <a:lnTo>
                    <a:pt x="342" y="1"/>
                  </a:lnTo>
                  <a:lnTo>
                    <a:pt x="342" y="0"/>
                  </a:lnTo>
                  <a:lnTo>
                    <a:pt x="343" y="0"/>
                  </a:lnTo>
                  <a:lnTo>
                    <a:pt x="344" y="0"/>
                  </a:lnTo>
                  <a:lnTo>
                    <a:pt x="345" y="0"/>
                  </a:lnTo>
                  <a:lnTo>
                    <a:pt x="346" y="0"/>
                  </a:lnTo>
                  <a:lnTo>
                    <a:pt x="352" y="0"/>
                  </a:lnTo>
                  <a:lnTo>
                    <a:pt x="355" y="0"/>
                  </a:lnTo>
                  <a:lnTo>
                    <a:pt x="356" y="0"/>
                  </a:lnTo>
                  <a:lnTo>
                    <a:pt x="358" y="1"/>
                  </a:lnTo>
                  <a:lnTo>
                    <a:pt x="366" y="3"/>
                  </a:lnTo>
                  <a:lnTo>
                    <a:pt x="373" y="4"/>
                  </a:lnTo>
                  <a:lnTo>
                    <a:pt x="374" y="4"/>
                  </a:lnTo>
                  <a:lnTo>
                    <a:pt x="376" y="4"/>
                  </a:lnTo>
                  <a:lnTo>
                    <a:pt x="383" y="4"/>
                  </a:lnTo>
                  <a:lnTo>
                    <a:pt x="390" y="4"/>
                  </a:lnTo>
                  <a:lnTo>
                    <a:pt x="391" y="4"/>
                  </a:lnTo>
                  <a:lnTo>
                    <a:pt x="392" y="4"/>
                  </a:lnTo>
                  <a:lnTo>
                    <a:pt x="395" y="4"/>
                  </a:lnTo>
                  <a:lnTo>
                    <a:pt x="397" y="4"/>
                  </a:lnTo>
                  <a:lnTo>
                    <a:pt x="398" y="4"/>
                  </a:lnTo>
                  <a:lnTo>
                    <a:pt x="399" y="6"/>
                  </a:lnTo>
                  <a:lnTo>
                    <a:pt x="400" y="7"/>
                  </a:lnTo>
                  <a:lnTo>
                    <a:pt x="401" y="7"/>
                  </a:lnTo>
                  <a:lnTo>
                    <a:pt x="402" y="9"/>
                  </a:lnTo>
                  <a:lnTo>
                    <a:pt x="406" y="12"/>
                  </a:lnTo>
                  <a:lnTo>
                    <a:pt x="408" y="14"/>
                  </a:lnTo>
                  <a:lnTo>
                    <a:pt x="409" y="14"/>
                  </a:lnTo>
                  <a:lnTo>
                    <a:pt x="411" y="15"/>
                  </a:lnTo>
                  <a:lnTo>
                    <a:pt x="417" y="19"/>
                  </a:lnTo>
                  <a:lnTo>
                    <a:pt x="421" y="21"/>
                  </a:lnTo>
                  <a:lnTo>
                    <a:pt x="422" y="21"/>
                  </a:lnTo>
                  <a:lnTo>
                    <a:pt x="425" y="24"/>
                  </a:lnTo>
                  <a:lnTo>
                    <a:pt x="431" y="30"/>
                  </a:lnTo>
                  <a:lnTo>
                    <a:pt x="436" y="36"/>
                  </a:lnTo>
                  <a:lnTo>
                    <a:pt x="437" y="36"/>
                  </a:lnTo>
                  <a:lnTo>
                    <a:pt x="440" y="38"/>
                  </a:lnTo>
                  <a:lnTo>
                    <a:pt x="443" y="39"/>
                  </a:lnTo>
                  <a:lnTo>
                    <a:pt x="444" y="39"/>
                  </a:lnTo>
                  <a:lnTo>
                    <a:pt x="445" y="40"/>
                  </a:lnTo>
                  <a:lnTo>
                    <a:pt x="448" y="41"/>
                  </a:lnTo>
                  <a:lnTo>
                    <a:pt x="450" y="42"/>
                  </a:lnTo>
                  <a:lnTo>
                    <a:pt x="451" y="42"/>
                  </a:lnTo>
                  <a:lnTo>
                    <a:pt x="457" y="45"/>
                  </a:lnTo>
                  <a:lnTo>
                    <a:pt x="460" y="46"/>
                  </a:lnTo>
                  <a:lnTo>
                    <a:pt x="462" y="46"/>
                  </a:lnTo>
                  <a:lnTo>
                    <a:pt x="468" y="48"/>
                  </a:lnTo>
                  <a:lnTo>
                    <a:pt x="471" y="49"/>
                  </a:lnTo>
                  <a:lnTo>
                    <a:pt x="472" y="49"/>
                  </a:lnTo>
                  <a:lnTo>
                    <a:pt x="473" y="49"/>
                  </a:lnTo>
                  <a:lnTo>
                    <a:pt x="474" y="49"/>
                  </a:lnTo>
                  <a:lnTo>
                    <a:pt x="475" y="49"/>
                  </a:lnTo>
                  <a:lnTo>
                    <a:pt x="475" y="50"/>
                  </a:lnTo>
                  <a:lnTo>
                    <a:pt x="475" y="51"/>
                  </a:lnTo>
                  <a:lnTo>
                    <a:pt x="475" y="53"/>
                  </a:lnTo>
                  <a:lnTo>
                    <a:pt x="477" y="56"/>
                  </a:lnTo>
                  <a:lnTo>
                    <a:pt x="478" y="57"/>
                  </a:lnTo>
                  <a:lnTo>
                    <a:pt x="480" y="57"/>
                  </a:lnTo>
                  <a:lnTo>
                    <a:pt x="481" y="59"/>
                  </a:lnTo>
                  <a:lnTo>
                    <a:pt x="482" y="60"/>
                  </a:lnTo>
                  <a:lnTo>
                    <a:pt x="483" y="60"/>
                  </a:lnTo>
                  <a:lnTo>
                    <a:pt x="486" y="60"/>
                  </a:lnTo>
                  <a:lnTo>
                    <a:pt x="488" y="60"/>
                  </a:lnTo>
                  <a:lnTo>
                    <a:pt x="489" y="60"/>
                  </a:lnTo>
                  <a:lnTo>
                    <a:pt x="490" y="60"/>
                  </a:lnTo>
                  <a:lnTo>
                    <a:pt x="495" y="60"/>
                  </a:lnTo>
                  <a:lnTo>
                    <a:pt x="499" y="60"/>
                  </a:lnTo>
                  <a:lnTo>
                    <a:pt x="500" y="60"/>
                  </a:lnTo>
                  <a:lnTo>
                    <a:pt x="502" y="60"/>
                  </a:lnTo>
                  <a:lnTo>
                    <a:pt x="511" y="59"/>
                  </a:lnTo>
                  <a:lnTo>
                    <a:pt x="519" y="58"/>
                  </a:lnTo>
                  <a:lnTo>
                    <a:pt x="520" y="57"/>
                  </a:lnTo>
                  <a:lnTo>
                    <a:pt x="523" y="57"/>
                  </a:lnTo>
                  <a:lnTo>
                    <a:pt x="532" y="57"/>
                  </a:lnTo>
                  <a:lnTo>
                    <a:pt x="540" y="57"/>
                  </a:lnTo>
                  <a:lnTo>
                    <a:pt x="541" y="57"/>
                  </a:lnTo>
                  <a:lnTo>
                    <a:pt x="542" y="57"/>
                  </a:lnTo>
                  <a:lnTo>
                    <a:pt x="545" y="57"/>
                  </a:lnTo>
                  <a:lnTo>
                    <a:pt x="547" y="57"/>
                  </a:lnTo>
                  <a:lnTo>
                    <a:pt x="548" y="57"/>
                  </a:lnTo>
                  <a:lnTo>
                    <a:pt x="549" y="61"/>
                  </a:lnTo>
                  <a:lnTo>
                    <a:pt x="550" y="63"/>
                  </a:lnTo>
                  <a:lnTo>
                    <a:pt x="551" y="63"/>
                  </a:lnTo>
                  <a:lnTo>
                    <a:pt x="551" y="64"/>
                  </a:lnTo>
                  <a:lnTo>
                    <a:pt x="551" y="65"/>
                  </a:lnTo>
                  <a:lnTo>
                    <a:pt x="551" y="71"/>
                  </a:lnTo>
                  <a:lnTo>
                    <a:pt x="551" y="74"/>
                  </a:lnTo>
                  <a:lnTo>
                    <a:pt x="551" y="75"/>
                  </a:lnTo>
                  <a:lnTo>
                    <a:pt x="552" y="79"/>
                  </a:lnTo>
                  <a:lnTo>
                    <a:pt x="556" y="92"/>
                  </a:lnTo>
                  <a:lnTo>
                    <a:pt x="558" y="102"/>
                  </a:lnTo>
                  <a:lnTo>
                    <a:pt x="559" y="102"/>
                  </a:lnTo>
                  <a:lnTo>
                    <a:pt x="559" y="103"/>
                  </a:lnTo>
                  <a:lnTo>
                    <a:pt x="559" y="107"/>
                  </a:lnTo>
                  <a:lnTo>
                    <a:pt x="560" y="118"/>
                  </a:lnTo>
                  <a:lnTo>
                    <a:pt x="561" y="127"/>
                  </a:lnTo>
                  <a:lnTo>
                    <a:pt x="562" y="127"/>
                  </a:lnTo>
                  <a:lnTo>
                    <a:pt x="564" y="132"/>
                  </a:lnTo>
                  <a:lnTo>
                    <a:pt x="565" y="134"/>
                  </a:lnTo>
                  <a:lnTo>
                    <a:pt x="566" y="134"/>
                  </a:lnTo>
                  <a:lnTo>
                    <a:pt x="567" y="136"/>
                  </a:lnTo>
                  <a:lnTo>
                    <a:pt x="568" y="137"/>
                  </a:lnTo>
                  <a:lnTo>
                    <a:pt x="569" y="137"/>
                  </a:lnTo>
                  <a:lnTo>
                    <a:pt x="570" y="137"/>
                  </a:lnTo>
                  <a:lnTo>
                    <a:pt x="571" y="137"/>
                  </a:lnTo>
                  <a:lnTo>
                    <a:pt x="573" y="137"/>
                  </a:lnTo>
                  <a:lnTo>
                    <a:pt x="574" y="137"/>
                  </a:lnTo>
                  <a:lnTo>
                    <a:pt x="577" y="137"/>
                  </a:lnTo>
                  <a:lnTo>
                    <a:pt x="579" y="137"/>
                  </a:lnTo>
                  <a:lnTo>
                    <a:pt x="580" y="137"/>
                  </a:lnTo>
                  <a:lnTo>
                    <a:pt x="581" y="137"/>
                  </a:lnTo>
                  <a:lnTo>
                    <a:pt x="586" y="137"/>
                  </a:lnTo>
                  <a:lnTo>
                    <a:pt x="589" y="137"/>
                  </a:lnTo>
                  <a:lnTo>
                    <a:pt x="591" y="137"/>
                  </a:lnTo>
                  <a:lnTo>
                    <a:pt x="592" y="137"/>
                  </a:lnTo>
                  <a:lnTo>
                    <a:pt x="597" y="137"/>
                  </a:lnTo>
                  <a:lnTo>
                    <a:pt x="600" y="137"/>
                  </a:lnTo>
                  <a:lnTo>
                    <a:pt x="601" y="137"/>
                  </a:lnTo>
                  <a:lnTo>
                    <a:pt x="602" y="137"/>
                  </a:lnTo>
                  <a:lnTo>
                    <a:pt x="603" y="137"/>
                  </a:lnTo>
                  <a:lnTo>
                    <a:pt x="604" y="137"/>
                  </a:lnTo>
                  <a:lnTo>
                    <a:pt x="606" y="136"/>
                  </a:lnTo>
                  <a:lnTo>
                    <a:pt x="607" y="135"/>
                  </a:lnTo>
                  <a:lnTo>
                    <a:pt x="608" y="134"/>
                  </a:lnTo>
                  <a:lnTo>
                    <a:pt x="612" y="130"/>
                  </a:lnTo>
                  <a:lnTo>
                    <a:pt x="614" y="128"/>
                  </a:lnTo>
                  <a:lnTo>
                    <a:pt x="615" y="127"/>
                  </a:lnTo>
                  <a:lnTo>
                    <a:pt x="616" y="127"/>
                  </a:lnTo>
                  <a:lnTo>
                    <a:pt x="619" y="127"/>
                  </a:lnTo>
                  <a:lnTo>
                    <a:pt x="621" y="127"/>
                  </a:lnTo>
                  <a:lnTo>
                    <a:pt x="622" y="127"/>
                  </a:lnTo>
                  <a:lnTo>
                    <a:pt x="624" y="127"/>
                  </a:lnTo>
                  <a:lnTo>
                    <a:pt x="633" y="127"/>
                  </a:lnTo>
                  <a:lnTo>
                    <a:pt x="639" y="127"/>
                  </a:lnTo>
                  <a:lnTo>
                    <a:pt x="640" y="127"/>
                  </a:lnTo>
                  <a:lnTo>
                    <a:pt x="644" y="128"/>
                  </a:lnTo>
                  <a:lnTo>
                    <a:pt x="659" y="130"/>
                  </a:lnTo>
                  <a:lnTo>
                    <a:pt x="671" y="131"/>
                  </a:lnTo>
                  <a:lnTo>
                    <a:pt x="672" y="131"/>
                  </a:lnTo>
                  <a:lnTo>
                    <a:pt x="677" y="132"/>
                  </a:lnTo>
                  <a:lnTo>
                    <a:pt x="693" y="133"/>
                  </a:lnTo>
                  <a:lnTo>
                    <a:pt x="706" y="134"/>
                  </a:lnTo>
                  <a:lnTo>
                    <a:pt x="707" y="134"/>
                  </a:lnTo>
                  <a:lnTo>
                    <a:pt x="708" y="134"/>
                  </a:lnTo>
                  <a:lnTo>
                    <a:pt x="711" y="134"/>
                  </a:lnTo>
                  <a:lnTo>
                    <a:pt x="713" y="134"/>
                  </a:lnTo>
                  <a:lnTo>
                    <a:pt x="714" y="134"/>
                  </a:lnTo>
                  <a:lnTo>
                    <a:pt x="714" y="135"/>
                  </a:lnTo>
                  <a:lnTo>
                    <a:pt x="714" y="136"/>
                  </a:lnTo>
                  <a:lnTo>
                    <a:pt x="714" y="142"/>
                  </a:lnTo>
                  <a:lnTo>
                    <a:pt x="714" y="145"/>
                  </a:lnTo>
                  <a:lnTo>
                    <a:pt x="713" y="150"/>
                  </a:lnTo>
                  <a:lnTo>
                    <a:pt x="711" y="163"/>
                  </a:lnTo>
                  <a:lnTo>
                    <a:pt x="710" y="173"/>
                  </a:lnTo>
                  <a:lnTo>
                    <a:pt x="709" y="182"/>
                  </a:lnTo>
                  <a:lnTo>
                    <a:pt x="708" y="204"/>
                  </a:lnTo>
                  <a:lnTo>
                    <a:pt x="707" y="222"/>
                  </a:lnTo>
                  <a:lnTo>
                    <a:pt x="706" y="231"/>
                  </a:lnTo>
                  <a:lnTo>
                    <a:pt x="705" y="256"/>
                  </a:lnTo>
                  <a:lnTo>
                    <a:pt x="704" y="275"/>
                  </a:lnTo>
                  <a:lnTo>
                    <a:pt x="704" y="276"/>
                  </a:lnTo>
                  <a:lnTo>
                    <a:pt x="704" y="277"/>
                  </a:lnTo>
                  <a:lnTo>
                    <a:pt x="704" y="282"/>
                  </a:lnTo>
                  <a:lnTo>
                    <a:pt x="704" y="286"/>
                  </a:lnTo>
                  <a:lnTo>
                    <a:pt x="705" y="289"/>
                  </a:lnTo>
                  <a:lnTo>
                    <a:pt x="706" y="290"/>
                  </a:lnTo>
                  <a:lnTo>
                    <a:pt x="707" y="290"/>
                  </a:lnTo>
                  <a:lnTo>
                    <a:pt x="708" y="290"/>
                  </a:lnTo>
                  <a:lnTo>
                    <a:pt x="711" y="290"/>
                  </a:lnTo>
                  <a:lnTo>
                    <a:pt x="713" y="290"/>
                  </a:lnTo>
                  <a:lnTo>
                    <a:pt x="714" y="290"/>
                  </a:lnTo>
                  <a:lnTo>
                    <a:pt x="721" y="292"/>
                  </a:lnTo>
                  <a:lnTo>
                    <a:pt x="724" y="293"/>
                  </a:lnTo>
                  <a:lnTo>
                    <a:pt x="725" y="293"/>
                  </a:lnTo>
                  <a:lnTo>
                    <a:pt x="726" y="295"/>
                  </a:lnTo>
                  <a:lnTo>
                    <a:pt x="727" y="296"/>
                  </a:lnTo>
                  <a:lnTo>
                    <a:pt x="728" y="296"/>
                  </a:lnTo>
                  <a:lnTo>
                    <a:pt x="729" y="296"/>
                  </a:lnTo>
                  <a:lnTo>
                    <a:pt x="730" y="296"/>
                  </a:lnTo>
                  <a:lnTo>
                    <a:pt x="731" y="296"/>
                  </a:lnTo>
                  <a:lnTo>
                    <a:pt x="731" y="297"/>
                  </a:lnTo>
                  <a:lnTo>
                    <a:pt x="731" y="300"/>
                  </a:lnTo>
                  <a:lnTo>
                    <a:pt x="731" y="310"/>
                  </a:lnTo>
                  <a:lnTo>
                    <a:pt x="731" y="317"/>
                  </a:lnTo>
                  <a:lnTo>
                    <a:pt x="731" y="318"/>
                  </a:lnTo>
                  <a:lnTo>
                    <a:pt x="731" y="323"/>
                  </a:lnTo>
                  <a:lnTo>
                    <a:pt x="731" y="338"/>
                  </a:lnTo>
                  <a:lnTo>
                    <a:pt x="731" y="349"/>
                  </a:lnTo>
                  <a:lnTo>
                    <a:pt x="731" y="350"/>
                  </a:lnTo>
                  <a:lnTo>
                    <a:pt x="731" y="357"/>
                  </a:lnTo>
                  <a:lnTo>
                    <a:pt x="731" y="379"/>
                  </a:lnTo>
                  <a:lnTo>
                    <a:pt x="731" y="396"/>
                  </a:lnTo>
                  <a:lnTo>
                    <a:pt x="731" y="397"/>
                  </a:lnTo>
                  <a:lnTo>
                    <a:pt x="731" y="404"/>
                  </a:lnTo>
                  <a:lnTo>
                    <a:pt x="733" y="430"/>
                  </a:lnTo>
                  <a:lnTo>
                    <a:pt x="734" y="449"/>
                  </a:lnTo>
                  <a:lnTo>
                    <a:pt x="735" y="449"/>
                  </a:lnTo>
                  <a:lnTo>
                    <a:pt x="735" y="450"/>
                  </a:lnTo>
                  <a:lnTo>
                    <a:pt x="735" y="452"/>
                  </a:lnTo>
                  <a:lnTo>
                    <a:pt x="735" y="458"/>
                  </a:lnTo>
                  <a:lnTo>
                    <a:pt x="735" y="463"/>
                  </a:lnTo>
                  <a:lnTo>
                    <a:pt x="731" y="465"/>
                  </a:lnTo>
                  <a:lnTo>
                    <a:pt x="720" y="468"/>
                  </a:lnTo>
                  <a:lnTo>
                    <a:pt x="710" y="470"/>
                  </a:lnTo>
                  <a:lnTo>
                    <a:pt x="704" y="472"/>
                  </a:lnTo>
                  <a:lnTo>
                    <a:pt x="686" y="477"/>
                  </a:lnTo>
                  <a:lnTo>
                    <a:pt x="672" y="481"/>
                  </a:lnTo>
                  <a:lnTo>
                    <a:pt x="666" y="483"/>
                  </a:lnTo>
                  <a:lnTo>
                    <a:pt x="647" y="488"/>
                  </a:lnTo>
                  <a:lnTo>
                    <a:pt x="633" y="491"/>
                  </a:lnTo>
                  <a:lnTo>
                    <a:pt x="631" y="492"/>
                  </a:lnTo>
                  <a:lnTo>
                    <a:pt x="625" y="493"/>
                  </a:lnTo>
                  <a:lnTo>
                    <a:pt x="622" y="494"/>
                  </a:lnTo>
                  <a:lnTo>
                    <a:pt x="621" y="495"/>
                  </a:lnTo>
                  <a:lnTo>
                    <a:pt x="620" y="496"/>
                  </a:lnTo>
                  <a:lnTo>
                    <a:pt x="619" y="498"/>
                  </a:lnTo>
                  <a:lnTo>
                    <a:pt x="619" y="499"/>
                  </a:lnTo>
                  <a:lnTo>
                    <a:pt x="619" y="500"/>
                  </a:lnTo>
                  <a:lnTo>
                    <a:pt x="619" y="503"/>
                  </a:lnTo>
                  <a:lnTo>
                    <a:pt x="619" y="505"/>
                  </a:lnTo>
                  <a:lnTo>
                    <a:pt x="618" y="506"/>
                  </a:lnTo>
                  <a:lnTo>
                    <a:pt x="616" y="510"/>
                  </a:lnTo>
                  <a:lnTo>
                    <a:pt x="615" y="512"/>
                  </a:lnTo>
                  <a:lnTo>
                    <a:pt x="614" y="517"/>
                  </a:lnTo>
                  <a:lnTo>
                    <a:pt x="613" y="526"/>
                  </a:lnTo>
                  <a:lnTo>
                    <a:pt x="612" y="534"/>
                  </a:lnTo>
                  <a:lnTo>
                    <a:pt x="610" y="538"/>
                  </a:lnTo>
                  <a:lnTo>
                    <a:pt x="606" y="549"/>
                  </a:lnTo>
                  <a:lnTo>
                    <a:pt x="604" y="558"/>
                  </a:lnTo>
                  <a:lnTo>
                    <a:pt x="604" y="559"/>
                  </a:lnTo>
                  <a:lnTo>
                    <a:pt x="604" y="560"/>
                  </a:lnTo>
                  <a:lnTo>
                    <a:pt x="604" y="561"/>
                  </a:lnTo>
                  <a:lnTo>
                    <a:pt x="603" y="562"/>
                  </a:lnTo>
                  <a:lnTo>
                    <a:pt x="602" y="564"/>
                  </a:lnTo>
                  <a:lnTo>
                    <a:pt x="601" y="565"/>
                  </a:lnTo>
                  <a:lnTo>
                    <a:pt x="600" y="565"/>
                  </a:lnTo>
                  <a:lnTo>
                    <a:pt x="599" y="565"/>
                  </a:lnTo>
                  <a:lnTo>
                    <a:pt x="596" y="565"/>
                  </a:lnTo>
                  <a:lnTo>
                    <a:pt x="594" y="565"/>
                  </a:lnTo>
                  <a:lnTo>
                    <a:pt x="593" y="565"/>
                  </a:lnTo>
                  <a:lnTo>
                    <a:pt x="591" y="565"/>
                  </a:lnTo>
                  <a:lnTo>
                    <a:pt x="583" y="565"/>
                  </a:lnTo>
                  <a:lnTo>
                    <a:pt x="577" y="565"/>
                  </a:lnTo>
                  <a:lnTo>
                    <a:pt x="574" y="566"/>
                  </a:lnTo>
                  <a:lnTo>
                    <a:pt x="567" y="567"/>
                  </a:lnTo>
                  <a:lnTo>
                    <a:pt x="562" y="569"/>
                  </a:lnTo>
                  <a:lnTo>
                    <a:pt x="561" y="569"/>
                  </a:lnTo>
                  <a:lnTo>
                    <a:pt x="560" y="569"/>
                  </a:lnTo>
                  <a:lnTo>
                    <a:pt x="559" y="569"/>
                  </a:lnTo>
                  <a:lnTo>
                    <a:pt x="558" y="570"/>
                  </a:lnTo>
                  <a:lnTo>
                    <a:pt x="557" y="571"/>
                  </a:lnTo>
                  <a:lnTo>
                    <a:pt x="556" y="572"/>
                  </a:lnTo>
                  <a:lnTo>
                    <a:pt x="556" y="573"/>
                  </a:lnTo>
                  <a:lnTo>
                    <a:pt x="556" y="575"/>
                  </a:lnTo>
                  <a:lnTo>
                    <a:pt x="556" y="576"/>
                  </a:lnTo>
                  <a:lnTo>
                    <a:pt x="556" y="577"/>
                  </a:lnTo>
                  <a:lnTo>
                    <a:pt x="556" y="580"/>
                  </a:lnTo>
                  <a:lnTo>
                    <a:pt x="556" y="582"/>
                  </a:lnTo>
                  <a:lnTo>
                    <a:pt x="556" y="583"/>
                  </a:lnTo>
                  <a:lnTo>
                    <a:pt x="556" y="585"/>
                  </a:lnTo>
                  <a:lnTo>
                    <a:pt x="556" y="592"/>
                  </a:lnTo>
                  <a:lnTo>
                    <a:pt x="556" y="597"/>
                  </a:lnTo>
                  <a:lnTo>
                    <a:pt x="556" y="598"/>
                  </a:lnTo>
                  <a:lnTo>
                    <a:pt x="556" y="602"/>
                  </a:lnTo>
                  <a:lnTo>
                    <a:pt x="556" y="615"/>
                  </a:lnTo>
                  <a:lnTo>
                    <a:pt x="556" y="625"/>
                  </a:lnTo>
                  <a:lnTo>
                    <a:pt x="556" y="626"/>
                  </a:lnTo>
                  <a:lnTo>
                    <a:pt x="556" y="630"/>
                  </a:lnTo>
                  <a:lnTo>
                    <a:pt x="557" y="645"/>
                  </a:lnTo>
                  <a:lnTo>
                    <a:pt x="558" y="656"/>
                  </a:lnTo>
                  <a:lnTo>
                    <a:pt x="559" y="656"/>
                  </a:lnTo>
                  <a:lnTo>
                    <a:pt x="559" y="658"/>
                  </a:lnTo>
                  <a:lnTo>
                    <a:pt x="559" y="659"/>
                  </a:lnTo>
                  <a:lnTo>
                    <a:pt x="559" y="662"/>
                  </a:lnTo>
                  <a:lnTo>
                    <a:pt x="559" y="664"/>
                  </a:lnTo>
                  <a:lnTo>
                    <a:pt x="558" y="664"/>
                  </a:lnTo>
                  <a:lnTo>
                    <a:pt x="557" y="664"/>
                  </a:lnTo>
                  <a:lnTo>
                    <a:pt x="556" y="664"/>
                  </a:lnTo>
                  <a:lnTo>
                    <a:pt x="555" y="664"/>
                  </a:lnTo>
                  <a:lnTo>
                    <a:pt x="554" y="664"/>
                  </a:lnTo>
                  <a:lnTo>
                    <a:pt x="550" y="664"/>
                  </a:lnTo>
                  <a:lnTo>
                    <a:pt x="548" y="664"/>
                  </a:lnTo>
                  <a:lnTo>
                    <a:pt x="547" y="665"/>
                  </a:lnTo>
                  <a:lnTo>
                    <a:pt x="545" y="666"/>
                  </a:lnTo>
                  <a:lnTo>
                    <a:pt x="539" y="669"/>
                  </a:lnTo>
                  <a:lnTo>
                    <a:pt x="534" y="671"/>
                  </a:lnTo>
                  <a:lnTo>
                    <a:pt x="531" y="672"/>
                  </a:lnTo>
                  <a:lnTo>
                    <a:pt x="525" y="673"/>
                  </a:lnTo>
                  <a:lnTo>
                    <a:pt x="520" y="674"/>
                  </a:lnTo>
                  <a:lnTo>
                    <a:pt x="519" y="674"/>
                  </a:lnTo>
                  <a:lnTo>
                    <a:pt x="518" y="674"/>
                  </a:lnTo>
                  <a:lnTo>
                    <a:pt x="517" y="674"/>
                  </a:lnTo>
                  <a:lnTo>
                    <a:pt x="515" y="676"/>
                  </a:lnTo>
                  <a:lnTo>
                    <a:pt x="514" y="680"/>
                  </a:lnTo>
                  <a:lnTo>
                    <a:pt x="513" y="682"/>
                  </a:lnTo>
                  <a:lnTo>
                    <a:pt x="513" y="683"/>
                  </a:lnTo>
                  <a:lnTo>
                    <a:pt x="513" y="684"/>
                  </a:lnTo>
                  <a:lnTo>
                    <a:pt x="513" y="689"/>
                  </a:lnTo>
                  <a:lnTo>
                    <a:pt x="513" y="692"/>
                  </a:lnTo>
                  <a:lnTo>
                    <a:pt x="512" y="697"/>
                  </a:lnTo>
                  <a:lnTo>
                    <a:pt x="511" y="708"/>
                  </a:lnTo>
                  <a:lnTo>
                    <a:pt x="510" y="717"/>
                  </a:lnTo>
                  <a:lnTo>
                    <a:pt x="510" y="718"/>
                  </a:lnTo>
                  <a:lnTo>
                    <a:pt x="510" y="722"/>
                  </a:lnTo>
                  <a:lnTo>
                    <a:pt x="510" y="737"/>
                  </a:lnTo>
                  <a:lnTo>
                    <a:pt x="510" y="749"/>
                  </a:lnTo>
                  <a:lnTo>
                    <a:pt x="510" y="750"/>
                  </a:lnTo>
                  <a:lnTo>
                    <a:pt x="510" y="752"/>
                  </a:lnTo>
                  <a:lnTo>
                    <a:pt x="510" y="758"/>
                  </a:lnTo>
                  <a:lnTo>
                    <a:pt x="510" y="762"/>
                  </a:lnTo>
                  <a:lnTo>
                    <a:pt x="511" y="766"/>
                  </a:lnTo>
                  <a:lnTo>
                    <a:pt x="512" y="767"/>
                  </a:lnTo>
                  <a:lnTo>
                    <a:pt x="513" y="767"/>
                  </a:lnTo>
                  <a:lnTo>
                    <a:pt x="513" y="768"/>
                  </a:lnTo>
                  <a:lnTo>
                    <a:pt x="513" y="771"/>
                  </a:lnTo>
                  <a:lnTo>
                    <a:pt x="513" y="773"/>
                  </a:lnTo>
                  <a:lnTo>
                    <a:pt x="517" y="783"/>
                  </a:lnTo>
                  <a:lnTo>
                    <a:pt x="519" y="788"/>
                  </a:lnTo>
                  <a:lnTo>
                    <a:pt x="520" y="788"/>
                  </a:lnTo>
                  <a:lnTo>
                    <a:pt x="520" y="789"/>
                  </a:lnTo>
                  <a:lnTo>
                    <a:pt x="520" y="791"/>
                  </a:lnTo>
                  <a:lnTo>
                    <a:pt x="522" y="797"/>
                  </a:lnTo>
                  <a:lnTo>
                    <a:pt x="523" y="802"/>
                  </a:lnTo>
                  <a:lnTo>
                    <a:pt x="524" y="802"/>
                  </a:lnTo>
                  <a:lnTo>
                    <a:pt x="525" y="804"/>
                  </a:lnTo>
                  <a:lnTo>
                    <a:pt x="526" y="805"/>
                  </a:lnTo>
                  <a:lnTo>
                    <a:pt x="527" y="805"/>
                  </a:lnTo>
                  <a:lnTo>
                    <a:pt x="528" y="805"/>
                  </a:lnTo>
                  <a:lnTo>
                    <a:pt x="529" y="805"/>
                  </a:lnTo>
                  <a:lnTo>
                    <a:pt x="530" y="805"/>
                  </a:lnTo>
                  <a:lnTo>
                    <a:pt x="532" y="805"/>
                  </a:lnTo>
                  <a:lnTo>
                    <a:pt x="533" y="805"/>
                  </a:lnTo>
                  <a:lnTo>
                    <a:pt x="534" y="805"/>
                  </a:lnTo>
                  <a:lnTo>
                    <a:pt x="536" y="805"/>
                  </a:lnTo>
                  <a:lnTo>
                    <a:pt x="541" y="805"/>
                  </a:lnTo>
                  <a:lnTo>
                    <a:pt x="544" y="805"/>
                  </a:lnTo>
                  <a:lnTo>
                    <a:pt x="545" y="805"/>
                  </a:lnTo>
                  <a:lnTo>
                    <a:pt x="546" y="805"/>
                  </a:lnTo>
                  <a:lnTo>
                    <a:pt x="551" y="805"/>
                  </a:lnTo>
                  <a:lnTo>
                    <a:pt x="555" y="805"/>
                  </a:lnTo>
                  <a:lnTo>
                    <a:pt x="556" y="805"/>
                  </a:lnTo>
                  <a:lnTo>
                    <a:pt x="557" y="805"/>
                  </a:lnTo>
                  <a:lnTo>
                    <a:pt x="558" y="805"/>
                  </a:lnTo>
                  <a:lnTo>
                    <a:pt x="559" y="805"/>
                  </a:lnTo>
                  <a:lnTo>
                    <a:pt x="559" y="806"/>
                  </a:lnTo>
                  <a:lnTo>
                    <a:pt x="559" y="807"/>
                  </a:lnTo>
                  <a:lnTo>
                    <a:pt x="559" y="810"/>
                  </a:lnTo>
                  <a:lnTo>
                    <a:pt x="559" y="812"/>
                  </a:lnTo>
                  <a:lnTo>
                    <a:pt x="559" y="813"/>
                  </a:lnTo>
                  <a:lnTo>
                    <a:pt x="559" y="814"/>
                  </a:lnTo>
                  <a:lnTo>
                    <a:pt x="559" y="815"/>
                  </a:lnTo>
                  <a:lnTo>
                    <a:pt x="559" y="816"/>
                  </a:lnTo>
                  <a:lnTo>
                    <a:pt x="559" y="819"/>
                  </a:lnTo>
                  <a:lnTo>
                    <a:pt x="559" y="825"/>
                  </a:lnTo>
                  <a:lnTo>
                    <a:pt x="559" y="830"/>
                  </a:lnTo>
                  <a:lnTo>
                    <a:pt x="559" y="831"/>
                  </a:lnTo>
                  <a:lnTo>
                    <a:pt x="559" y="833"/>
                  </a:lnTo>
                  <a:lnTo>
                    <a:pt x="559" y="841"/>
                  </a:lnTo>
                  <a:lnTo>
                    <a:pt x="559" y="847"/>
                  </a:lnTo>
                  <a:lnTo>
                    <a:pt x="559" y="848"/>
                  </a:lnTo>
                  <a:lnTo>
                    <a:pt x="559" y="850"/>
                  </a:lnTo>
                  <a:lnTo>
                    <a:pt x="559" y="851"/>
                  </a:lnTo>
                  <a:lnTo>
                    <a:pt x="560" y="851"/>
                  </a:lnTo>
                  <a:lnTo>
                    <a:pt x="561" y="851"/>
                  </a:lnTo>
                  <a:lnTo>
                    <a:pt x="562" y="851"/>
                  </a:lnTo>
                  <a:lnTo>
                    <a:pt x="564" y="851"/>
                  </a:lnTo>
                  <a:lnTo>
                    <a:pt x="565" y="851"/>
                  </a:lnTo>
                  <a:lnTo>
                    <a:pt x="566" y="851"/>
                  </a:lnTo>
                  <a:lnTo>
                    <a:pt x="567" y="851"/>
                  </a:lnTo>
                  <a:lnTo>
                    <a:pt x="573" y="851"/>
                  </a:lnTo>
                  <a:lnTo>
                    <a:pt x="576" y="851"/>
                  </a:lnTo>
                  <a:lnTo>
                    <a:pt x="577" y="851"/>
                  </a:lnTo>
                  <a:lnTo>
                    <a:pt x="579" y="851"/>
                  </a:lnTo>
                  <a:lnTo>
                    <a:pt x="585" y="851"/>
                  </a:lnTo>
                  <a:lnTo>
                    <a:pt x="589" y="851"/>
                  </a:lnTo>
                  <a:lnTo>
                    <a:pt x="591" y="851"/>
                  </a:lnTo>
                  <a:lnTo>
                    <a:pt x="592" y="851"/>
                  </a:lnTo>
                  <a:lnTo>
                    <a:pt x="593" y="851"/>
                  </a:lnTo>
                  <a:lnTo>
                    <a:pt x="594" y="851"/>
                  </a:lnTo>
                  <a:lnTo>
                    <a:pt x="594" y="852"/>
                  </a:lnTo>
                  <a:lnTo>
                    <a:pt x="594" y="854"/>
                  </a:lnTo>
                  <a:lnTo>
                    <a:pt x="594" y="855"/>
                  </a:lnTo>
                  <a:lnTo>
                    <a:pt x="594" y="856"/>
                  </a:lnTo>
                  <a:lnTo>
                    <a:pt x="594" y="857"/>
                  </a:lnTo>
                  <a:lnTo>
                    <a:pt x="594" y="860"/>
                  </a:lnTo>
                  <a:lnTo>
                    <a:pt x="594" y="862"/>
                  </a:lnTo>
                  <a:lnTo>
                    <a:pt x="595" y="865"/>
                  </a:lnTo>
                  <a:lnTo>
                    <a:pt x="598" y="872"/>
                  </a:lnTo>
                  <a:lnTo>
                    <a:pt x="600" y="876"/>
                  </a:lnTo>
                  <a:lnTo>
                    <a:pt x="601" y="876"/>
                  </a:lnTo>
                  <a:lnTo>
                    <a:pt x="601" y="877"/>
                  </a:lnTo>
                  <a:lnTo>
                    <a:pt x="601" y="879"/>
                  </a:lnTo>
                  <a:lnTo>
                    <a:pt x="602" y="885"/>
                  </a:lnTo>
                  <a:lnTo>
                    <a:pt x="603" y="890"/>
                  </a:lnTo>
                  <a:lnTo>
                    <a:pt x="604" y="890"/>
                  </a:lnTo>
                  <a:lnTo>
                    <a:pt x="604" y="891"/>
                  </a:lnTo>
                  <a:lnTo>
                    <a:pt x="604" y="893"/>
                  </a:lnTo>
                  <a:lnTo>
                    <a:pt x="604" y="894"/>
                  </a:lnTo>
                  <a:lnTo>
                    <a:pt x="606" y="894"/>
                  </a:lnTo>
                  <a:lnTo>
                    <a:pt x="607" y="894"/>
                  </a:lnTo>
                  <a:lnTo>
                    <a:pt x="608" y="894"/>
                  </a:lnTo>
                  <a:lnTo>
                    <a:pt x="610" y="894"/>
                  </a:lnTo>
                  <a:lnTo>
                    <a:pt x="615" y="894"/>
                  </a:lnTo>
                  <a:lnTo>
                    <a:pt x="618" y="894"/>
                  </a:lnTo>
                  <a:lnTo>
                    <a:pt x="619" y="894"/>
                  </a:lnTo>
                  <a:lnTo>
                    <a:pt x="622" y="894"/>
                  </a:lnTo>
                  <a:lnTo>
                    <a:pt x="624" y="894"/>
                  </a:lnTo>
                  <a:lnTo>
                    <a:pt x="625" y="894"/>
                  </a:lnTo>
                  <a:lnTo>
                    <a:pt x="625" y="895"/>
                  </a:lnTo>
                  <a:lnTo>
                    <a:pt x="625" y="896"/>
                  </a:lnTo>
                  <a:lnTo>
                    <a:pt x="625" y="901"/>
                  </a:lnTo>
                  <a:lnTo>
                    <a:pt x="625" y="904"/>
                  </a:lnTo>
                  <a:lnTo>
                    <a:pt x="624" y="906"/>
                  </a:lnTo>
                  <a:lnTo>
                    <a:pt x="623" y="912"/>
                  </a:lnTo>
                  <a:lnTo>
                    <a:pt x="622" y="915"/>
                  </a:lnTo>
                  <a:lnTo>
                    <a:pt x="621" y="919"/>
                  </a:lnTo>
                  <a:lnTo>
                    <a:pt x="620" y="929"/>
                  </a:lnTo>
                  <a:lnTo>
                    <a:pt x="619" y="936"/>
                  </a:lnTo>
                  <a:lnTo>
                    <a:pt x="619" y="937"/>
                  </a:lnTo>
                  <a:lnTo>
                    <a:pt x="619" y="943"/>
                  </a:lnTo>
                  <a:lnTo>
                    <a:pt x="619" y="958"/>
                  </a:lnTo>
                  <a:lnTo>
                    <a:pt x="619" y="971"/>
                  </a:lnTo>
                  <a:lnTo>
                    <a:pt x="619" y="972"/>
                  </a:lnTo>
                  <a:lnTo>
                    <a:pt x="619" y="973"/>
                  </a:lnTo>
                  <a:lnTo>
                    <a:pt x="619" y="979"/>
                  </a:lnTo>
                  <a:lnTo>
                    <a:pt x="619" y="982"/>
                  </a:lnTo>
                  <a:lnTo>
                    <a:pt x="620" y="984"/>
                  </a:lnTo>
                  <a:lnTo>
                    <a:pt x="621" y="985"/>
                  </a:lnTo>
                  <a:lnTo>
                    <a:pt x="622" y="985"/>
                  </a:lnTo>
                  <a:lnTo>
                    <a:pt x="623" y="986"/>
                  </a:lnTo>
                  <a:lnTo>
                    <a:pt x="626" y="988"/>
                  </a:lnTo>
                  <a:lnTo>
                    <a:pt x="629" y="989"/>
                  </a:lnTo>
                  <a:lnTo>
                    <a:pt x="630" y="989"/>
                  </a:lnTo>
                  <a:lnTo>
                    <a:pt x="632" y="990"/>
                  </a:lnTo>
                  <a:lnTo>
                    <a:pt x="638" y="991"/>
                  </a:lnTo>
                  <a:lnTo>
                    <a:pt x="642" y="992"/>
                  </a:lnTo>
                  <a:lnTo>
                    <a:pt x="643" y="992"/>
                  </a:lnTo>
                  <a:lnTo>
                    <a:pt x="644" y="992"/>
                  </a:lnTo>
                  <a:lnTo>
                    <a:pt x="646" y="992"/>
                  </a:lnTo>
                  <a:lnTo>
                    <a:pt x="647" y="992"/>
                  </a:lnTo>
                  <a:lnTo>
                    <a:pt x="647" y="993"/>
                  </a:lnTo>
                  <a:lnTo>
                    <a:pt x="647" y="994"/>
                  </a:lnTo>
                  <a:lnTo>
                    <a:pt x="647" y="998"/>
                  </a:lnTo>
                  <a:lnTo>
                    <a:pt x="647" y="1000"/>
                  </a:lnTo>
                  <a:lnTo>
                    <a:pt x="647" y="1001"/>
                  </a:lnTo>
                  <a:lnTo>
                    <a:pt x="647" y="1002"/>
                  </a:lnTo>
                  <a:lnTo>
                    <a:pt x="647" y="1003"/>
                  </a:lnTo>
                  <a:lnTo>
                    <a:pt x="647" y="1004"/>
                  </a:lnTo>
                  <a:lnTo>
                    <a:pt x="647" y="1006"/>
                  </a:lnTo>
                  <a:lnTo>
                    <a:pt x="647" y="1015"/>
                  </a:lnTo>
                  <a:lnTo>
                    <a:pt x="647" y="1021"/>
                  </a:lnTo>
                  <a:lnTo>
                    <a:pt x="647" y="1022"/>
                  </a:lnTo>
                  <a:lnTo>
                    <a:pt x="647" y="1024"/>
                  </a:lnTo>
                  <a:lnTo>
                    <a:pt x="647" y="1030"/>
                  </a:lnTo>
                  <a:lnTo>
                    <a:pt x="647" y="1035"/>
                  </a:lnTo>
                  <a:lnTo>
                    <a:pt x="647" y="1036"/>
                  </a:lnTo>
                  <a:lnTo>
                    <a:pt x="647" y="1037"/>
                  </a:lnTo>
                  <a:lnTo>
                    <a:pt x="647" y="1038"/>
                  </a:lnTo>
                  <a:lnTo>
                    <a:pt x="646" y="1038"/>
                  </a:lnTo>
                  <a:lnTo>
                    <a:pt x="644" y="1038"/>
                  </a:lnTo>
                  <a:lnTo>
                    <a:pt x="643" y="1038"/>
                  </a:lnTo>
                  <a:lnTo>
                    <a:pt x="642" y="1039"/>
                  </a:lnTo>
                  <a:lnTo>
                    <a:pt x="638" y="1041"/>
                  </a:lnTo>
                  <a:lnTo>
                    <a:pt x="636" y="1042"/>
                  </a:lnTo>
                  <a:lnTo>
                    <a:pt x="635" y="1042"/>
                  </a:lnTo>
                  <a:lnTo>
                    <a:pt x="634" y="1042"/>
                  </a:lnTo>
                  <a:lnTo>
                    <a:pt x="629" y="1042"/>
                  </a:lnTo>
                  <a:lnTo>
                    <a:pt x="625" y="1042"/>
                  </a:lnTo>
                  <a:lnTo>
                    <a:pt x="624" y="1043"/>
                  </a:lnTo>
                  <a:lnTo>
                    <a:pt x="623" y="1046"/>
                  </a:lnTo>
                  <a:lnTo>
                    <a:pt x="622" y="1048"/>
                  </a:lnTo>
                  <a:lnTo>
                    <a:pt x="621" y="1048"/>
                  </a:lnTo>
                  <a:lnTo>
                    <a:pt x="620" y="1048"/>
                  </a:lnTo>
                  <a:lnTo>
                    <a:pt x="619" y="1048"/>
                  </a:lnTo>
                  <a:lnTo>
                    <a:pt x="619" y="1050"/>
                  </a:lnTo>
                  <a:lnTo>
                    <a:pt x="619" y="1052"/>
                  </a:lnTo>
                  <a:lnTo>
                    <a:pt x="619" y="1053"/>
                  </a:lnTo>
                  <a:lnTo>
                    <a:pt x="619" y="1054"/>
                  </a:lnTo>
                  <a:lnTo>
                    <a:pt x="619" y="1055"/>
                  </a:lnTo>
                  <a:lnTo>
                    <a:pt x="619" y="1056"/>
                  </a:lnTo>
                  <a:lnTo>
                    <a:pt x="619" y="1057"/>
                  </a:lnTo>
                  <a:lnTo>
                    <a:pt x="619" y="1058"/>
                  </a:lnTo>
                  <a:lnTo>
                    <a:pt x="619" y="1061"/>
                  </a:lnTo>
                  <a:lnTo>
                    <a:pt x="619" y="1063"/>
                  </a:lnTo>
                  <a:lnTo>
                    <a:pt x="618" y="1064"/>
                  </a:lnTo>
                  <a:lnTo>
                    <a:pt x="616" y="1068"/>
                  </a:lnTo>
                  <a:lnTo>
                    <a:pt x="615" y="1070"/>
                  </a:lnTo>
                  <a:lnTo>
                    <a:pt x="614" y="1070"/>
                  </a:lnTo>
                  <a:lnTo>
                    <a:pt x="611" y="1070"/>
                  </a:lnTo>
                  <a:lnTo>
                    <a:pt x="608" y="1070"/>
                  </a:lnTo>
                  <a:lnTo>
                    <a:pt x="607" y="1070"/>
                  </a:lnTo>
                  <a:lnTo>
                    <a:pt x="606" y="1070"/>
                  </a:lnTo>
                  <a:lnTo>
                    <a:pt x="603" y="1070"/>
                  </a:lnTo>
                  <a:lnTo>
                    <a:pt x="601" y="1070"/>
                  </a:lnTo>
                  <a:lnTo>
                    <a:pt x="600" y="1070"/>
                  </a:lnTo>
                  <a:lnTo>
                    <a:pt x="598" y="1070"/>
                  </a:lnTo>
                  <a:lnTo>
                    <a:pt x="589" y="1070"/>
                  </a:lnTo>
                  <a:lnTo>
                    <a:pt x="583" y="1070"/>
                  </a:lnTo>
                  <a:lnTo>
                    <a:pt x="582" y="1070"/>
                  </a:lnTo>
                  <a:lnTo>
                    <a:pt x="580" y="1070"/>
                  </a:lnTo>
                  <a:lnTo>
                    <a:pt x="573" y="1070"/>
                  </a:lnTo>
                  <a:lnTo>
                    <a:pt x="566" y="1070"/>
                  </a:lnTo>
                  <a:lnTo>
                    <a:pt x="565" y="1070"/>
                  </a:lnTo>
                  <a:lnTo>
                    <a:pt x="564" y="1070"/>
                  </a:lnTo>
                  <a:lnTo>
                    <a:pt x="561" y="1070"/>
                  </a:lnTo>
                  <a:lnTo>
                    <a:pt x="559" y="1070"/>
                  </a:lnTo>
                  <a:lnTo>
                    <a:pt x="559" y="1071"/>
                  </a:lnTo>
                  <a:lnTo>
                    <a:pt x="559" y="1073"/>
                  </a:lnTo>
                  <a:lnTo>
                    <a:pt x="559" y="1074"/>
                  </a:lnTo>
                  <a:lnTo>
                    <a:pt x="559" y="1075"/>
                  </a:lnTo>
                  <a:lnTo>
                    <a:pt x="559" y="1078"/>
                  </a:lnTo>
                  <a:lnTo>
                    <a:pt x="559" y="1080"/>
                  </a:lnTo>
                  <a:lnTo>
                    <a:pt x="559" y="1081"/>
                  </a:lnTo>
                  <a:lnTo>
                    <a:pt x="559" y="1082"/>
                  </a:lnTo>
                  <a:lnTo>
                    <a:pt x="559" y="1088"/>
                  </a:lnTo>
                  <a:lnTo>
                    <a:pt x="559" y="1091"/>
                  </a:lnTo>
                  <a:lnTo>
                    <a:pt x="559" y="1092"/>
                  </a:lnTo>
                  <a:lnTo>
                    <a:pt x="559" y="1093"/>
                  </a:lnTo>
                  <a:lnTo>
                    <a:pt x="559" y="1098"/>
                  </a:lnTo>
                  <a:lnTo>
                    <a:pt x="559" y="1101"/>
                  </a:lnTo>
                  <a:lnTo>
                    <a:pt x="559" y="1103"/>
                  </a:lnTo>
                  <a:lnTo>
                    <a:pt x="559" y="1105"/>
                  </a:lnTo>
                  <a:lnTo>
                    <a:pt x="559" y="1106"/>
                  </a:lnTo>
                  <a:lnTo>
                    <a:pt x="558" y="1106"/>
                  </a:lnTo>
                  <a:lnTo>
                    <a:pt x="557" y="1106"/>
                  </a:lnTo>
                  <a:lnTo>
                    <a:pt x="556" y="1106"/>
                  </a:lnTo>
                  <a:lnTo>
                    <a:pt x="555" y="1106"/>
                  </a:lnTo>
                  <a:lnTo>
                    <a:pt x="554" y="1106"/>
                  </a:lnTo>
                  <a:lnTo>
                    <a:pt x="550" y="1106"/>
                  </a:lnTo>
                  <a:lnTo>
                    <a:pt x="548" y="1106"/>
                  </a:lnTo>
                  <a:lnTo>
                    <a:pt x="547" y="1106"/>
                  </a:lnTo>
                  <a:lnTo>
                    <a:pt x="546" y="1106"/>
                  </a:lnTo>
                  <a:lnTo>
                    <a:pt x="541" y="1106"/>
                  </a:lnTo>
                  <a:lnTo>
                    <a:pt x="538" y="1106"/>
                  </a:lnTo>
                  <a:lnTo>
                    <a:pt x="538" y="1107"/>
                  </a:lnTo>
                  <a:lnTo>
                    <a:pt x="538" y="1108"/>
                  </a:lnTo>
                  <a:lnTo>
                    <a:pt x="538" y="1109"/>
                  </a:lnTo>
                  <a:lnTo>
                    <a:pt x="537" y="1110"/>
                  </a:lnTo>
                  <a:lnTo>
                    <a:pt x="536" y="1114"/>
                  </a:lnTo>
                  <a:lnTo>
                    <a:pt x="534" y="1116"/>
                  </a:lnTo>
                  <a:lnTo>
                    <a:pt x="533" y="1121"/>
                  </a:lnTo>
                  <a:lnTo>
                    <a:pt x="531" y="1130"/>
                  </a:lnTo>
                  <a:lnTo>
                    <a:pt x="530" y="1137"/>
                  </a:lnTo>
                  <a:lnTo>
                    <a:pt x="529" y="1141"/>
                  </a:lnTo>
                  <a:lnTo>
                    <a:pt x="528" y="1148"/>
                  </a:lnTo>
                  <a:lnTo>
                    <a:pt x="527" y="1154"/>
                  </a:lnTo>
                  <a:lnTo>
                    <a:pt x="527" y="1155"/>
                  </a:lnTo>
                  <a:lnTo>
                    <a:pt x="527" y="1158"/>
                  </a:lnTo>
                  <a:lnTo>
                    <a:pt x="527" y="1159"/>
                  </a:lnTo>
                  <a:lnTo>
                    <a:pt x="526" y="1159"/>
                  </a:lnTo>
                  <a:lnTo>
                    <a:pt x="525" y="1159"/>
                  </a:lnTo>
                  <a:lnTo>
                    <a:pt x="522" y="1159"/>
                  </a:lnTo>
                  <a:lnTo>
                    <a:pt x="520" y="1159"/>
                  </a:lnTo>
                  <a:lnTo>
                    <a:pt x="519" y="1159"/>
                  </a:lnTo>
                  <a:lnTo>
                    <a:pt x="515" y="1159"/>
                  </a:lnTo>
                  <a:lnTo>
                    <a:pt x="513" y="1159"/>
                  </a:lnTo>
                  <a:lnTo>
                    <a:pt x="512" y="1159"/>
                  </a:lnTo>
                  <a:lnTo>
                    <a:pt x="510" y="1159"/>
                  </a:lnTo>
                  <a:lnTo>
                    <a:pt x="502" y="1159"/>
                  </a:lnTo>
                  <a:lnTo>
                    <a:pt x="495" y="1159"/>
                  </a:lnTo>
                  <a:lnTo>
                    <a:pt x="494" y="1159"/>
                  </a:lnTo>
                  <a:lnTo>
                    <a:pt x="492" y="1159"/>
                  </a:lnTo>
                  <a:lnTo>
                    <a:pt x="485" y="1159"/>
                  </a:lnTo>
                  <a:lnTo>
                    <a:pt x="480" y="1159"/>
                  </a:lnTo>
                  <a:lnTo>
                    <a:pt x="478" y="1159"/>
                  </a:lnTo>
                  <a:lnTo>
                    <a:pt x="476" y="1159"/>
                  </a:lnTo>
                  <a:lnTo>
                    <a:pt x="475" y="1159"/>
                  </a:lnTo>
                  <a:lnTo>
                    <a:pt x="475" y="1160"/>
                  </a:lnTo>
                  <a:lnTo>
                    <a:pt x="475" y="1161"/>
                  </a:lnTo>
                  <a:lnTo>
                    <a:pt x="475" y="1162"/>
                  </a:lnTo>
                  <a:lnTo>
                    <a:pt x="475" y="1163"/>
                  </a:lnTo>
                  <a:lnTo>
                    <a:pt x="475" y="1164"/>
                  </a:lnTo>
                  <a:lnTo>
                    <a:pt x="475" y="1165"/>
                  </a:lnTo>
                  <a:lnTo>
                    <a:pt x="475" y="1166"/>
                  </a:lnTo>
                  <a:lnTo>
                    <a:pt x="475" y="1167"/>
                  </a:lnTo>
                  <a:lnTo>
                    <a:pt x="475" y="1170"/>
                  </a:lnTo>
                  <a:lnTo>
                    <a:pt x="475" y="1172"/>
                  </a:lnTo>
                  <a:lnTo>
                    <a:pt x="475" y="1173"/>
                  </a:lnTo>
                  <a:lnTo>
                    <a:pt x="475" y="1175"/>
                  </a:lnTo>
                  <a:lnTo>
                    <a:pt x="475" y="1178"/>
                  </a:lnTo>
                  <a:lnTo>
                    <a:pt x="475" y="1180"/>
                  </a:lnTo>
                  <a:lnTo>
                    <a:pt x="475" y="1181"/>
                  </a:lnTo>
                  <a:lnTo>
                    <a:pt x="475" y="1182"/>
                  </a:lnTo>
                  <a:lnTo>
                    <a:pt x="475" y="1183"/>
                  </a:lnTo>
                  <a:lnTo>
                    <a:pt x="474" y="1183"/>
                  </a:lnTo>
                  <a:lnTo>
                    <a:pt x="473" y="1183"/>
                  </a:lnTo>
                  <a:lnTo>
                    <a:pt x="472" y="1183"/>
                  </a:lnTo>
                  <a:lnTo>
                    <a:pt x="471" y="1183"/>
                  </a:lnTo>
                  <a:lnTo>
                    <a:pt x="470" y="1183"/>
                  </a:lnTo>
                  <a:lnTo>
                    <a:pt x="467" y="1183"/>
                  </a:lnTo>
                  <a:lnTo>
                    <a:pt x="465" y="1183"/>
                  </a:lnTo>
                  <a:lnTo>
                    <a:pt x="464" y="1183"/>
                  </a:lnTo>
                  <a:lnTo>
                    <a:pt x="463" y="1183"/>
                  </a:lnTo>
                  <a:lnTo>
                    <a:pt x="457" y="1183"/>
                  </a:lnTo>
                  <a:lnTo>
                    <a:pt x="454" y="1183"/>
                  </a:lnTo>
                  <a:lnTo>
                    <a:pt x="453" y="1183"/>
                  </a:lnTo>
                  <a:lnTo>
                    <a:pt x="452" y="1183"/>
                  </a:lnTo>
                  <a:lnTo>
                    <a:pt x="447" y="1183"/>
                  </a:lnTo>
                  <a:lnTo>
                    <a:pt x="444" y="1183"/>
                  </a:lnTo>
                  <a:lnTo>
                    <a:pt x="441" y="1177"/>
                  </a:lnTo>
                  <a:lnTo>
                    <a:pt x="440" y="1173"/>
                  </a:lnTo>
                  <a:lnTo>
                    <a:pt x="440" y="1172"/>
                  </a:lnTo>
                  <a:lnTo>
                    <a:pt x="439" y="1170"/>
                  </a:lnTo>
                  <a:lnTo>
                    <a:pt x="438" y="1164"/>
                  </a:lnTo>
                  <a:lnTo>
                    <a:pt x="437" y="1160"/>
                  </a:lnTo>
                  <a:lnTo>
                    <a:pt x="437" y="1159"/>
                  </a:lnTo>
                  <a:lnTo>
                    <a:pt x="436" y="1154"/>
                  </a:lnTo>
                  <a:lnTo>
                    <a:pt x="434" y="1142"/>
                  </a:lnTo>
                  <a:lnTo>
                    <a:pt x="433" y="1131"/>
                  </a:lnTo>
                  <a:lnTo>
                    <a:pt x="433" y="1130"/>
                  </a:lnTo>
                  <a:lnTo>
                    <a:pt x="432" y="1126"/>
                  </a:lnTo>
                  <a:lnTo>
                    <a:pt x="431" y="1111"/>
                  </a:lnTo>
                  <a:lnTo>
                    <a:pt x="430" y="1099"/>
                  </a:lnTo>
                  <a:lnTo>
                    <a:pt x="430" y="1098"/>
                  </a:lnTo>
                  <a:lnTo>
                    <a:pt x="430" y="1097"/>
                  </a:lnTo>
                  <a:lnTo>
                    <a:pt x="430" y="1094"/>
                  </a:lnTo>
                  <a:lnTo>
                    <a:pt x="430" y="1092"/>
                  </a:lnTo>
                  <a:lnTo>
                    <a:pt x="430" y="1091"/>
                  </a:lnTo>
                  <a:lnTo>
                    <a:pt x="429" y="1091"/>
                  </a:lnTo>
                  <a:lnTo>
                    <a:pt x="428" y="1091"/>
                  </a:lnTo>
                  <a:lnTo>
                    <a:pt x="427" y="1091"/>
                  </a:lnTo>
                  <a:lnTo>
                    <a:pt x="426" y="1091"/>
                  </a:lnTo>
                  <a:lnTo>
                    <a:pt x="425" y="1091"/>
                  </a:lnTo>
                  <a:lnTo>
                    <a:pt x="421" y="1091"/>
                  </a:lnTo>
                  <a:lnTo>
                    <a:pt x="419" y="1091"/>
                  </a:lnTo>
                  <a:lnTo>
                    <a:pt x="418" y="1091"/>
                  </a:lnTo>
                  <a:lnTo>
                    <a:pt x="416" y="1091"/>
                  </a:lnTo>
                  <a:lnTo>
                    <a:pt x="410" y="1091"/>
                  </a:lnTo>
                  <a:lnTo>
                    <a:pt x="406" y="1091"/>
                  </a:lnTo>
                  <a:lnTo>
                    <a:pt x="404" y="1091"/>
                  </a:lnTo>
                  <a:lnTo>
                    <a:pt x="402" y="1091"/>
                  </a:lnTo>
                  <a:lnTo>
                    <a:pt x="396" y="1091"/>
                  </a:lnTo>
                  <a:lnTo>
                    <a:pt x="391" y="1091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pl-PL" dirty="0"/>
            </a:p>
          </p:txBody>
        </p:sp>
        <p:sp>
          <p:nvSpPr>
            <p:cNvPr id="61" name="Freeform 156" descr="5%">
              <a:extLst>
                <a:ext uri="{FF2B5EF4-FFF2-40B4-BE49-F238E27FC236}">
                  <a16:creationId xmlns:a16="http://schemas.microsoft.com/office/drawing/2014/main" id="{20A2F108-70A1-8B56-AC64-260EF0ADD3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8" y="2369"/>
              <a:ext cx="498" cy="480"/>
            </a:xfrm>
            <a:custGeom>
              <a:avLst/>
              <a:gdLst>
                <a:gd name="T0" fmla="*/ 8 w 861"/>
                <a:gd name="T1" fmla="*/ 16 h 834"/>
                <a:gd name="T2" fmla="*/ 8 w 861"/>
                <a:gd name="T3" fmla="*/ 16 h 834"/>
                <a:gd name="T4" fmla="*/ 8 w 861"/>
                <a:gd name="T5" fmla="*/ 15 h 834"/>
                <a:gd name="T6" fmla="*/ 8 w 861"/>
                <a:gd name="T7" fmla="*/ 14 h 834"/>
                <a:gd name="T8" fmla="*/ 8 w 861"/>
                <a:gd name="T9" fmla="*/ 14 h 834"/>
                <a:gd name="T10" fmla="*/ 8 w 861"/>
                <a:gd name="T11" fmla="*/ 13 h 834"/>
                <a:gd name="T12" fmla="*/ 8 w 861"/>
                <a:gd name="T13" fmla="*/ 13 h 834"/>
                <a:gd name="T14" fmla="*/ 5 w 861"/>
                <a:gd name="T15" fmla="*/ 13 h 834"/>
                <a:gd name="T16" fmla="*/ 5 w 861"/>
                <a:gd name="T17" fmla="*/ 13 h 834"/>
                <a:gd name="T18" fmla="*/ 3 w 861"/>
                <a:gd name="T19" fmla="*/ 12 h 834"/>
                <a:gd name="T20" fmla="*/ 2 w 861"/>
                <a:gd name="T21" fmla="*/ 12 h 834"/>
                <a:gd name="T22" fmla="*/ 1 w 861"/>
                <a:gd name="T23" fmla="*/ 11 h 834"/>
                <a:gd name="T24" fmla="*/ 1 w 861"/>
                <a:gd name="T25" fmla="*/ 10 h 834"/>
                <a:gd name="T26" fmla="*/ 1 w 861"/>
                <a:gd name="T27" fmla="*/ 8 h 834"/>
                <a:gd name="T28" fmla="*/ 1 w 861"/>
                <a:gd name="T29" fmla="*/ 7 h 834"/>
                <a:gd name="T30" fmla="*/ 2 w 861"/>
                <a:gd name="T31" fmla="*/ 7 h 834"/>
                <a:gd name="T32" fmla="*/ 2 w 861"/>
                <a:gd name="T33" fmla="*/ 6 h 834"/>
                <a:gd name="T34" fmla="*/ 3 w 861"/>
                <a:gd name="T35" fmla="*/ 5 h 834"/>
                <a:gd name="T36" fmla="*/ 3 w 861"/>
                <a:gd name="T37" fmla="*/ 4 h 834"/>
                <a:gd name="T38" fmla="*/ 4 w 861"/>
                <a:gd name="T39" fmla="*/ 3 h 834"/>
                <a:gd name="T40" fmla="*/ 5 w 861"/>
                <a:gd name="T41" fmla="*/ 3 h 834"/>
                <a:gd name="T42" fmla="*/ 5 w 861"/>
                <a:gd name="T43" fmla="*/ 2 h 834"/>
                <a:gd name="T44" fmla="*/ 6 w 861"/>
                <a:gd name="T45" fmla="*/ 1 h 834"/>
                <a:gd name="T46" fmla="*/ 8 w 861"/>
                <a:gd name="T47" fmla="*/ 1 h 834"/>
                <a:gd name="T48" fmla="*/ 9 w 861"/>
                <a:gd name="T49" fmla="*/ 1 h 834"/>
                <a:gd name="T50" fmla="*/ 10 w 861"/>
                <a:gd name="T51" fmla="*/ 1 h 834"/>
                <a:gd name="T52" fmla="*/ 11 w 861"/>
                <a:gd name="T53" fmla="*/ 1 h 834"/>
                <a:gd name="T54" fmla="*/ 12 w 861"/>
                <a:gd name="T55" fmla="*/ 1 h 834"/>
                <a:gd name="T56" fmla="*/ 12 w 861"/>
                <a:gd name="T57" fmla="*/ 0 h 834"/>
                <a:gd name="T58" fmla="*/ 13 w 861"/>
                <a:gd name="T59" fmla="*/ 1 h 834"/>
                <a:gd name="T60" fmla="*/ 15 w 861"/>
                <a:gd name="T61" fmla="*/ 1 h 834"/>
                <a:gd name="T62" fmla="*/ 17 w 861"/>
                <a:gd name="T63" fmla="*/ 1 h 834"/>
                <a:gd name="T64" fmla="*/ 18 w 861"/>
                <a:gd name="T65" fmla="*/ 1 h 834"/>
                <a:gd name="T66" fmla="*/ 18 w 861"/>
                <a:gd name="T67" fmla="*/ 1 h 834"/>
                <a:gd name="T68" fmla="*/ 19 w 861"/>
                <a:gd name="T69" fmla="*/ 2 h 834"/>
                <a:gd name="T70" fmla="*/ 19 w 861"/>
                <a:gd name="T71" fmla="*/ 3 h 834"/>
                <a:gd name="T72" fmla="*/ 18 w 861"/>
                <a:gd name="T73" fmla="*/ 3 h 834"/>
                <a:gd name="T74" fmla="*/ 18 w 861"/>
                <a:gd name="T75" fmla="*/ 3 h 834"/>
                <a:gd name="T76" fmla="*/ 18 w 861"/>
                <a:gd name="T77" fmla="*/ 4 h 834"/>
                <a:gd name="T78" fmla="*/ 17 w 861"/>
                <a:gd name="T79" fmla="*/ 4 h 834"/>
                <a:gd name="T80" fmla="*/ 17 w 861"/>
                <a:gd name="T81" fmla="*/ 5 h 834"/>
                <a:gd name="T82" fmla="*/ 17 w 861"/>
                <a:gd name="T83" fmla="*/ 5 h 834"/>
                <a:gd name="T84" fmla="*/ 16 w 861"/>
                <a:gd name="T85" fmla="*/ 6 h 834"/>
                <a:gd name="T86" fmla="*/ 17 w 861"/>
                <a:gd name="T87" fmla="*/ 7 h 834"/>
                <a:gd name="T88" fmla="*/ 17 w 861"/>
                <a:gd name="T89" fmla="*/ 7 h 834"/>
                <a:gd name="T90" fmla="*/ 16 w 861"/>
                <a:gd name="T91" fmla="*/ 8 h 834"/>
                <a:gd name="T92" fmla="*/ 16 w 861"/>
                <a:gd name="T93" fmla="*/ 9 h 834"/>
                <a:gd name="T94" fmla="*/ 16 w 861"/>
                <a:gd name="T95" fmla="*/ 9 h 834"/>
                <a:gd name="T96" fmla="*/ 16 w 861"/>
                <a:gd name="T97" fmla="*/ 10 h 834"/>
                <a:gd name="T98" fmla="*/ 16 w 861"/>
                <a:gd name="T99" fmla="*/ 10 h 834"/>
                <a:gd name="T100" fmla="*/ 16 w 861"/>
                <a:gd name="T101" fmla="*/ 12 h 834"/>
                <a:gd name="T102" fmla="*/ 16 w 861"/>
                <a:gd name="T103" fmla="*/ 13 h 834"/>
                <a:gd name="T104" fmla="*/ 14 w 861"/>
                <a:gd name="T105" fmla="*/ 13 h 834"/>
                <a:gd name="T106" fmla="*/ 14 w 861"/>
                <a:gd name="T107" fmla="*/ 13 h 834"/>
                <a:gd name="T108" fmla="*/ 13 w 861"/>
                <a:gd name="T109" fmla="*/ 14 h 834"/>
                <a:gd name="T110" fmla="*/ 13 w 861"/>
                <a:gd name="T111" fmla="*/ 14 h 834"/>
                <a:gd name="T112" fmla="*/ 12 w 861"/>
                <a:gd name="T113" fmla="*/ 14 h 834"/>
                <a:gd name="T114" fmla="*/ 12 w 861"/>
                <a:gd name="T115" fmla="*/ 14 h 834"/>
                <a:gd name="T116" fmla="*/ 11 w 861"/>
                <a:gd name="T117" fmla="*/ 17 h 834"/>
                <a:gd name="T118" fmla="*/ 10 w 861"/>
                <a:gd name="T119" fmla="*/ 17 h 834"/>
                <a:gd name="T120" fmla="*/ 10 w 861"/>
                <a:gd name="T121" fmla="*/ 18 h 834"/>
                <a:gd name="T122" fmla="*/ 9 w 861"/>
                <a:gd name="T123" fmla="*/ 17 h 83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861"/>
                <a:gd name="T187" fmla="*/ 0 h 834"/>
                <a:gd name="T188" fmla="*/ 861 w 861"/>
                <a:gd name="T189" fmla="*/ 834 h 83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861" h="834">
                  <a:moveTo>
                    <a:pt x="410" y="819"/>
                  </a:moveTo>
                  <a:lnTo>
                    <a:pt x="410" y="818"/>
                  </a:lnTo>
                  <a:lnTo>
                    <a:pt x="410" y="817"/>
                  </a:lnTo>
                  <a:lnTo>
                    <a:pt x="410" y="816"/>
                  </a:lnTo>
                  <a:lnTo>
                    <a:pt x="410" y="815"/>
                  </a:lnTo>
                  <a:lnTo>
                    <a:pt x="410" y="814"/>
                  </a:lnTo>
                  <a:lnTo>
                    <a:pt x="410" y="813"/>
                  </a:lnTo>
                  <a:lnTo>
                    <a:pt x="404" y="806"/>
                  </a:lnTo>
                  <a:lnTo>
                    <a:pt x="402" y="803"/>
                  </a:lnTo>
                  <a:lnTo>
                    <a:pt x="402" y="802"/>
                  </a:lnTo>
                  <a:lnTo>
                    <a:pt x="401" y="799"/>
                  </a:lnTo>
                  <a:lnTo>
                    <a:pt x="398" y="790"/>
                  </a:lnTo>
                  <a:lnTo>
                    <a:pt x="396" y="782"/>
                  </a:lnTo>
                  <a:lnTo>
                    <a:pt x="396" y="781"/>
                  </a:lnTo>
                  <a:lnTo>
                    <a:pt x="394" y="778"/>
                  </a:lnTo>
                  <a:lnTo>
                    <a:pt x="391" y="768"/>
                  </a:lnTo>
                  <a:lnTo>
                    <a:pt x="388" y="761"/>
                  </a:lnTo>
                  <a:lnTo>
                    <a:pt x="388" y="760"/>
                  </a:lnTo>
                  <a:lnTo>
                    <a:pt x="388" y="759"/>
                  </a:lnTo>
                  <a:lnTo>
                    <a:pt x="388" y="756"/>
                  </a:lnTo>
                  <a:lnTo>
                    <a:pt x="388" y="754"/>
                  </a:lnTo>
                  <a:lnTo>
                    <a:pt x="388" y="752"/>
                  </a:lnTo>
                  <a:lnTo>
                    <a:pt x="387" y="752"/>
                  </a:lnTo>
                  <a:lnTo>
                    <a:pt x="386" y="752"/>
                  </a:lnTo>
                  <a:lnTo>
                    <a:pt x="385" y="752"/>
                  </a:lnTo>
                  <a:lnTo>
                    <a:pt x="384" y="752"/>
                  </a:lnTo>
                  <a:lnTo>
                    <a:pt x="382" y="752"/>
                  </a:lnTo>
                  <a:lnTo>
                    <a:pt x="381" y="752"/>
                  </a:lnTo>
                  <a:lnTo>
                    <a:pt x="380" y="752"/>
                  </a:lnTo>
                  <a:lnTo>
                    <a:pt x="378" y="752"/>
                  </a:lnTo>
                  <a:lnTo>
                    <a:pt x="372" y="752"/>
                  </a:lnTo>
                  <a:lnTo>
                    <a:pt x="367" y="752"/>
                  </a:lnTo>
                  <a:lnTo>
                    <a:pt x="366" y="752"/>
                  </a:lnTo>
                  <a:lnTo>
                    <a:pt x="365" y="752"/>
                  </a:lnTo>
                  <a:lnTo>
                    <a:pt x="360" y="752"/>
                  </a:lnTo>
                  <a:lnTo>
                    <a:pt x="357" y="752"/>
                  </a:lnTo>
                  <a:lnTo>
                    <a:pt x="357" y="751"/>
                  </a:lnTo>
                  <a:lnTo>
                    <a:pt x="357" y="750"/>
                  </a:lnTo>
                  <a:lnTo>
                    <a:pt x="357" y="749"/>
                  </a:lnTo>
                  <a:lnTo>
                    <a:pt x="357" y="747"/>
                  </a:lnTo>
                  <a:lnTo>
                    <a:pt x="357" y="746"/>
                  </a:lnTo>
                  <a:lnTo>
                    <a:pt x="357" y="745"/>
                  </a:lnTo>
                  <a:lnTo>
                    <a:pt x="357" y="742"/>
                  </a:lnTo>
                  <a:lnTo>
                    <a:pt x="357" y="740"/>
                  </a:lnTo>
                  <a:lnTo>
                    <a:pt x="357" y="739"/>
                  </a:lnTo>
                  <a:lnTo>
                    <a:pt x="357" y="738"/>
                  </a:lnTo>
                  <a:lnTo>
                    <a:pt x="357" y="734"/>
                  </a:lnTo>
                  <a:lnTo>
                    <a:pt x="357" y="732"/>
                  </a:lnTo>
                  <a:lnTo>
                    <a:pt x="357" y="731"/>
                  </a:lnTo>
                  <a:lnTo>
                    <a:pt x="356" y="731"/>
                  </a:lnTo>
                  <a:lnTo>
                    <a:pt x="355" y="731"/>
                  </a:lnTo>
                  <a:lnTo>
                    <a:pt x="354" y="731"/>
                  </a:lnTo>
                  <a:lnTo>
                    <a:pt x="353" y="731"/>
                  </a:lnTo>
                  <a:lnTo>
                    <a:pt x="350" y="731"/>
                  </a:lnTo>
                  <a:lnTo>
                    <a:pt x="349" y="731"/>
                  </a:lnTo>
                  <a:lnTo>
                    <a:pt x="348" y="731"/>
                  </a:lnTo>
                  <a:lnTo>
                    <a:pt x="345" y="731"/>
                  </a:lnTo>
                  <a:lnTo>
                    <a:pt x="343" y="731"/>
                  </a:lnTo>
                  <a:lnTo>
                    <a:pt x="342" y="731"/>
                  </a:lnTo>
                  <a:lnTo>
                    <a:pt x="341" y="731"/>
                  </a:lnTo>
                  <a:lnTo>
                    <a:pt x="338" y="731"/>
                  </a:lnTo>
                  <a:lnTo>
                    <a:pt x="336" y="731"/>
                  </a:lnTo>
                  <a:lnTo>
                    <a:pt x="335" y="731"/>
                  </a:lnTo>
                  <a:lnTo>
                    <a:pt x="333" y="731"/>
                  </a:lnTo>
                  <a:lnTo>
                    <a:pt x="332" y="731"/>
                  </a:lnTo>
                  <a:lnTo>
                    <a:pt x="332" y="730"/>
                  </a:lnTo>
                  <a:lnTo>
                    <a:pt x="332" y="729"/>
                  </a:lnTo>
                  <a:lnTo>
                    <a:pt x="332" y="728"/>
                  </a:lnTo>
                  <a:lnTo>
                    <a:pt x="332" y="727"/>
                  </a:lnTo>
                  <a:lnTo>
                    <a:pt x="332" y="724"/>
                  </a:lnTo>
                  <a:lnTo>
                    <a:pt x="332" y="722"/>
                  </a:lnTo>
                  <a:lnTo>
                    <a:pt x="332" y="721"/>
                  </a:lnTo>
                  <a:lnTo>
                    <a:pt x="332" y="720"/>
                  </a:lnTo>
                  <a:lnTo>
                    <a:pt x="332" y="714"/>
                  </a:lnTo>
                  <a:lnTo>
                    <a:pt x="332" y="711"/>
                  </a:lnTo>
                  <a:lnTo>
                    <a:pt x="332" y="710"/>
                  </a:lnTo>
                  <a:lnTo>
                    <a:pt x="332" y="709"/>
                  </a:lnTo>
                  <a:lnTo>
                    <a:pt x="332" y="704"/>
                  </a:lnTo>
                  <a:lnTo>
                    <a:pt x="332" y="701"/>
                  </a:lnTo>
                  <a:lnTo>
                    <a:pt x="332" y="699"/>
                  </a:lnTo>
                  <a:lnTo>
                    <a:pt x="332" y="698"/>
                  </a:lnTo>
                  <a:lnTo>
                    <a:pt x="332" y="697"/>
                  </a:lnTo>
                  <a:lnTo>
                    <a:pt x="332" y="696"/>
                  </a:lnTo>
                  <a:lnTo>
                    <a:pt x="333" y="696"/>
                  </a:lnTo>
                  <a:lnTo>
                    <a:pt x="335" y="696"/>
                  </a:lnTo>
                  <a:lnTo>
                    <a:pt x="336" y="696"/>
                  </a:lnTo>
                  <a:lnTo>
                    <a:pt x="337" y="696"/>
                  </a:lnTo>
                  <a:lnTo>
                    <a:pt x="340" y="696"/>
                  </a:lnTo>
                  <a:lnTo>
                    <a:pt x="342" y="696"/>
                  </a:lnTo>
                  <a:lnTo>
                    <a:pt x="343" y="696"/>
                  </a:lnTo>
                  <a:lnTo>
                    <a:pt x="345" y="696"/>
                  </a:lnTo>
                  <a:lnTo>
                    <a:pt x="351" y="694"/>
                  </a:lnTo>
                  <a:lnTo>
                    <a:pt x="356" y="693"/>
                  </a:lnTo>
                  <a:lnTo>
                    <a:pt x="357" y="692"/>
                  </a:lnTo>
                  <a:lnTo>
                    <a:pt x="359" y="692"/>
                  </a:lnTo>
                  <a:lnTo>
                    <a:pt x="367" y="692"/>
                  </a:lnTo>
                  <a:lnTo>
                    <a:pt x="374" y="692"/>
                  </a:lnTo>
                  <a:lnTo>
                    <a:pt x="375" y="692"/>
                  </a:lnTo>
                  <a:lnTo>
                    <a:pt x="376" y="691"/>
                  </a:lnTo>
                  <a:lnTo>
                    <a:pt x="377" y="690"/>
                  </a:lnTo>
                  <a:lnTo>
                    <a:pt x="378" y="689"/>
                  </a:lnTo>
                  <a:lnTo>
                    <a:pt x="379" y="689"/>
                  </a:lnTo>
                  <a:lnTo>
                    <a:pt x="380" y="689"/>
                  </a:lnTo>
                  <a:lnTo>
                    <a:pt x="381" y="689"/>
                  </a:lnTo>
                  <a:lnTo>
                    <a:pt x="383" y="685"/>
                  </a:lnTo>
                  <a:lnTo>
                    <a:pt x="384" y="683"/>
                  </a:lnTo>
                  <a:lnTo>
                    <a:pt x="385" y="681"/>
                  </a:lnTo>
                  <a:lnTo>
                    <a:pt x="388" y="680"/>
                  </a:lnTo>
                  <a:lnTo>
                    <a:pt x="391" y="679"/>
                  </a:lnTo>
                  <a:lnTo>
                    <a:pt x="392" y="678"/>
                  </a:lnTo>
                  <a:lnTo>
                    <a:pt x="392" y="677"/>
                  </a:lnTo>
                  <a:lnTo>
                    <a:pt x="392" y="676"/>
                  </a:lnTo>
                  <a:lnTo>
                    <a:pt x="392" y="675"/>
                  </a:lnTo>
                  <a:lnTo>
                    <a:pt x="392" y="674"/>
                  </a:lnTo>
                  <a:lnTo>
                    <a:pt x="392" y="669"/>
                  </a:lnTo>
                  <a:lnTo>
                    <a:pt x="392" y="666"/>
                  </a:lnTo>
                  <a:lnTo>
                    <a:pt x="392" y="665"/>
                  </a:lnTo>
                  <a:lnTo>
                    <a:pt x="392" y="661"/>
                  </a:lnTo>
                  <a:lnTo>
                    <a:pt x="392" y="652"/>
                  </a:lnTo>
                  <a:lnTo>
                    <a:pt x="392" y="644"/>
                  </a:lnTo>
                  <a:lnTo>
                    <a:pt x="392" y="643"/>
                  </a:lnTo>
                  <a:lnTo>
                    <a:pt x="392" y="640"/>
                  </a:lnTo>
                  <a:lnTo>
                    <a:pt x="392" y="628"/>
                  </a:lnTo>
                  <a:lnTo>
                    <a:pt x="392" y="619"/>
                  </a:lnTo>
                  <a:lnTo>
                    <a:pt x="392" y="618"/>
                  </a:lnTo>
                  <a:lnTo>
                    <a:pt x="391" y="616"/>
                  </a:lnTo>
                  <a:lnTo>
                    <a:pt x="390" y="609"/>
                  </a:lnTo>
                  <a:lnTo>
                    <a:pt x="388" y="605"/>
                  </a:lnTo>
                  <a:lnTo>
                    <a:pt x="388" y="604"/>
                  </a:lnTo>
                  <a:lnTo>
                    <a:pt x="388" y="603"/>
                  </a:lnTo>
                  <a:lnTo>
                    <a:pt x="388" y="600"/>
                  </a:lnTo>
                  <a:lnTo>
                    <a:pt x="388" y="598"/>
                  </a:lnTo>
                  <a:lnTo>
                    <a:pt x="388" y="597"/>
                  </a:lnTo>
                  <a:lnTo>
                    <a:pt x="387" y="597"/>
                  </a:lnTo>
                  <a:lnTo>
                    <a:pt x="386" y="597"/>
                  </a:lnTo>
                  <a:lnTo>
                    <a:pt x="385" y="597"/>
                  </a:lnTo>
                  <a:lnTo>
                    <a:pt x="384" y="597"/>
                  </a:lnTo>
                  <a:lnTo>
                    <a:pt x="382" y="597"/>
                  </a:lnTo>
                  <a:lnTo>
                    <a:pt x="381" y="597"/>
                  </a:lnTo>
                  <a:lnTo>
                    <a:pt x="378" y="598"/>
                  </a:lnTo>
                  <a:lnTo>
                    <a:pt x="372" y="600"/>
                  </a:lnTo>
                  <a:lnTo>
                    <a:pt x="367" y="601"/>
                  </a:lnTo>
                  <a:lnTo>
                    <a:pt x="365" y="602"/>
                  </a:lnTo>
                  <a:lnTo>
                    <a:pt x="360" y="603"/>
                  </a:lnTo>
                  <a:lnTo>
                    <a:pt x="357" y="604"/>
                  </a:lnTo>
                  <a:lnTo>
                    <a:pt x="356" y="604"/>
                  </a:lnTo>
                  <a:lnTo>
                    <a:pt x="355" y="604"/>
                  </a:lnTo>
                  <a:lnTo>
                    <a:pt x="354" y="604"/>
                  </a:lnTo>
                  <a:lnTo>
                    <a:pt x="353" y="605"/>
                  </a:lnTo>
                  <a:lnTo>
                    <a:pt x="348" y="606"/>
                  </a:lnTo>
                  <a:lnTo>
                    <a:pt x="346" y="607"/>
                  </a:lnTo>
                  <a:lnTo>
                    <a:pt x="345" y="608"/>
                  </a:lnTo>
                  <a:lnTo>
                    <a:pt x="344" y="610"/>
                  </a:lnTo>
                  <a:lnTo>
                    <a:pt x="343" y="612"/>
                  </a:lnTo>
                  <a:lnTo>
                    <a:pt x="341" y="613"/>
                  </a:lnTo>
                  <a:lnTo>
                    <a:pt x="336" y="614"/>
                  </a:lnTo>
                  <a:lnTo>
                    <a:pt x="332" y="615"/>
                  </a:lnTo>
                  <a:lnTo>
                    <a:pt x="331" y="615"/>
                  </a:lnTo>
                  <a:lnTo>
                    <a:pt x="329" y="615"/>
                  </a:lnTo>
                  <a:lnTo>
                    <a:pt x="321" y="615"/>
                  </a:lnTo>
                  <a:lnTo>
                    <a:pt x="314" y="615"/>
                  </a:lnTo>
                  <a:lnTo>
                    <a:pt x="307" y="616"/>
                  </a:lnTo>
                  <a:lnTo>
                    <a:pt x="288" y="617"/>
                  </a:lnTo>
                  <a:lnTo>
                    <a:pt x="272" y="618"/>
                  </a:lnTo>
                  <a:lnTo>
                    <a:pt x="271" y="618"/>
                  </a:lnTo>
                  <a:lnTo>
                    <a:pt x="266" y="618"/>
                  </a:lnTo>
                  <a:lnTo>
                    <a:pt x="247" y="618"/>
                  </a:lnTo>
                  <a:lnTo>
                    <a:pt x="233" y="618"/>
                  </a:lnTo>
                  <a:lnTo>
                    <a:pt x="232" y="618"/>
                  </a:lnTo>
                  <a:lnTo>
                    <a:pt x="231" y="618"/>
                  </a:lnTo>
                  <a:lnTo>
                    <a:pt x="226" y="618"/>
                  </a:lnTo>
                  <a:lnTo>
                    <a:pt x="222" y="618"/>
                  </a:lnTo>
                  <a:lnTo>
                    <a:pt x="222" y="617"/>
                  </a:lnTo>
                  <a:lnTo>
                    <a:pt x="222" y="616"/>
                  </a:lnTo>
                  <a:lnTo>
                    <a:pt x="222" y="615"/>
                  </a:lnTo>
                  <a:lnTo>
                    <a:pt x="222" y="614"/>
                  </a:lnTo>
                  <a:lnTo>
                    <a:pt x="222" y="610"/>
                  </a:lnTo>
                  <a:lnTo>
                    <a:pt x="222" y="608"/>
                  </a:lnTo>
                  <a:lnTo>
                    <a:pt x="222" y="607"/>
                  </a:lnTo>
                  <a:lnTo>
                    <a:pt x="222" y="604"/>
                  </a:lnTo>
                  <a:lnTo>
                    <a:pt x="222" y="602"/>
                  </a:lnTo>
                  <a:lnTo>
                    <a:pt x="222" y="601"/>
                  </a:lnTo>
                  <a:lnTo>
                    <a:pt x="222" y="599"/>
                  </a:lnTo>
                  <a:lnTo>
                    <a:pt x="222" y="598"/>
                  </a:lnTo>
                  <a:lnTo>
                    <a:pt x="222" y="597"/>
                  </a:lnTo>
                  <a:lnTo>
                    <a:pt x="221" y="597"/>
                  </a:lnTo>
                  <a:lnTo>
                    <a:pt x="220" y="597"/>
                  </a:lnTo>
                  <a:lnTo>
                    <a:pt x="215" y="597"/>
                  </a:lnTo>
                  <a:lnTo>
                    <a:pt x="212" y="597"/>
                  </a:lnTo>
                  <a:lnTo>
                    <a:pt x="211" y="597"/>
                  </a:lnTo>
                  <a:lnTo>
                    <a:pt x="209" y="597"/>
                  </a:lnTo>
                  <a:lnTo>
                    <a:pt x="202" y="596"/>
                  </a:lnTo>
                  <a:lnTo>
                    <a:pt x="198" y="595"/>
                  </a:lnTo>
                  <a:lnTo>
                    <a:pt x="198" y="594"/>
                  </a:lnTo>
                  <a:lnTo>
                    <a:pt x="197" y="594"/>
                  </a:lnTo>
                  <a:lnTo>
                    <a:pt x="195" y="594"/>
                  </a:lnTo>
                  <a:lnTo>
                    <a:pt x="187" y="592"/>
                  </a:lnTo>
                  <a:lnTo>
                    <a:pt x="180" y="591"/>
                  </a:lnTo>
                  <a:lnTo>
                    <a:pt x="180" y="590"/>
                  </a:lnTo>
                  <a:lnTo>
                    <a:pt x="176" y="588"/>
                  </a:lnTo>
                  <a:lnTo>
                    <a:pt x="174" y="587"/>
                  </a:lnTo>
                  <a:lnTo>
                    <a:pt x="174" y="586"/>
                  </a:lnTo>
                  <a:lnTo>
                    <a:pt x="174" y="585"/>
                  </a:lnTo>
                  <a:lnTo>
                    <a:pt x="174" y="584"/>
                  </a:lnTo>
                  <a:lnTo>
                    <a:pt x="174" y="583"/>
                  </a:lnTo>
                  <a:lnTo>
                    <a:pt x="171" y="577"/>
                  </a:lnTo>
                  <a:lnTo>
                    <a:pt x="170" y="573"/>
                  </a:lnTo>
                  <a:lnTo>
                    <a:pt x="170" y="572"/>
                  </a:lnTo>
                  <a:lnTo>
                    <a:pt x="170" y="571"/>
                  </a:lnTo>
                  <a:lnTo>
                    <a:pt x="170" y="568"/>
                  </a:lnTo>
                  <a:lnTo>
                    <a:pt x="170" y="566"/>
                  </a:lnTo>
                  <a:lnTo>
                    <a:pt x="170" y="565"/>
                  </a:lnTo>
                  <a:lnTo>
                    <a:pt x="169" y="565"/>
                  </a:lnTo>
                  <a:lnTo>
                    <a:pt x="168" y="565"/>
                  </a:lnTo>
                  <a:lnTo>
                    <a:pt x="162" y="564"/>
                  </a:lnTo>
                  <a:lnTo>
                    <a:pt x="159" y="563"/>
                  </a:lnTo>
                  <a:lnTo>
                    <a:pt x="159" y="562"/>
                  </a:lnTo>
                  <a:lnTo>
                    <a:pt x="158" y="562"/>
                  </a:lnTo>
                  <a:lnTo>
                    <a:pt x="157" y="562"/>
                  </a:lnTo>
                  <a:lnTo>
                    <a:pt x="152" y="561"/>
                  </a:lnTo>
                  <a:lnTo>
                    <a:pt x="148" y="560"/>
                  </a:lnTo>
                  <a:lnTo>
                    <a:pt x="148" y="559"/>
                  </a:lnTo>
                  <a:lnTo>
                    <a:pt x="144" y="558"/>
                  </a:lnTo>
                  <a:lnTo>
                    <a:pt x="133" y="552"/>
                  </a:lnTo>
                  <a:lnTo>
                    <a:pt x="124" y="549"/>
                  </a:lnTo>
                  <a:lnTo>
                    <a:pt x="124" y="548"/>
                  </a:lnTo>
                  <a:lnTo>
                    <a:pt x="123" y="548"/>
                  </a:lnTo>
                  <a:lnTo>
                    <a:pt x="119" y="547"/>
                  </a:lnTo>
                  <a:lnTo>
                    <a:pt x="106" y="542"/>
                  </a:lnTo>
                  <a:lnTo>
                    <a:pt x="96" y="538"/>
                  </a:lnTo>
                  <a:lnTo>
                    <a:pt x="96" y="537"/>
                  </a:lnTo>
                  <a:lnTo>
                    <a:pt x="95" y="537"/>
                  </a:lnTo>
                  <a:lnTo>
                    <a:pt x="93" y="537"/>
                  </a:lnTo>
                  <a:lnTo>
                    <a:pt x="92" y="537"/>
                  </a:lnTo>
                  <a:lnTo>
                    <a:pt x="91" y="537"/>
                  </a:lnTo>
                  <a:lnTo>
                    <a:pt x="90" y="537"/>
                  </a:lnTo>
                  <a:lnTo>
                    <a:pt x="87" y="537"/>
                  </a:lnTo>
                  <a:lnTo>
                    <a:pt x="85" y="537"/>
                  </a:lnTo>
                  <a:lnTo>
                    <a:pt x="84" y="537"/>
                  </a:lnTo>
                  <a:lnTo>
                    <a:pt x="81" y="537"/>
                  </a:lnTo>
                  <a:lnTo>
                    <a:pt x="79" y="537"/>
                  </a:lnTo>
                  <a:lnTo>
                    <a:pt x="78" y="537"/>
                  </a:lnTo>
                  <a:lnTo>
                    <a:pt x="76" y="537"/>
                  </a:lnTo>
                  <a:lnTo>
                    <a:pt x="69" y="535"/>
                  </a:lnTo>
                  <a:lnTo>
                    <a:pt x="64" y="534"/>
                  </a:lnTo>
                  <a:lnTo>
                    <a:pt x="64" y="533"/>
                  </a:lnTo>
                  <a:lnTo>
                    <a:pt x="63" y="533"/>
                  </a:lnTo>
                  <a:lnTo>
                    <a:pt x="61" y="533"/>
                  </a:lnTo>
                  <a:lnTo>
                    <a:pt x="54" y="532"/>
                  </a:lnTo>
                  <a:lnTo>
                    <a:pt x="50" y="531"/>
                  </a:lnTo>
                  <a:lnTo>
                    <a:pt x="50" y="530"/>
                  </a:lnTo>
                  <a:lnTo>
                    <a:pt x="49" y="530"/>
                  </a:lnTo>
                  <a:lnTo>
                    <a:pt x="48" y="530"/>
                  </a:lnTo>
                  <a:lnTo>
                    <a:pt x="47" y="530"/>
                  </a:lnTo>
                  <a:lnTo>
                    <a:pt x="47" y="529"/>
                  </a:lnTo>
                  <a:lnTo>
                    <a:pt x="47" y="528"/>
                  </a:lnTo>
                  <a:lnTo>
                    <a:pt x="47" y="527"/>
                  </a:lnTo>
                  <a:lnTo>
                    <a:pt x="47" y="526"/>
                  </a:lnTo>
                  <a:lnTo>
                    <a:pt x="47" y="523"/>
                  </a:lnTo>
                  <a:lnTo>
                    <a:pt x="47" y="520"/>
                  </a:lnTo>
                  <a:lnTo>
                    <a:pt x="47" y="519"/>
                  </a:lnTo>
                  <a:lnTo>
                    <a:pt x="47" y="518"/>
                  </a:lnTo>
                  <a:lnTo>
                    <a:pt x="47" y="513"/>
                  </a:lnTo>
                  <a:lnTo>
                    <a:pt x="47" y="510"/>
                  </a:lnTo>
                  <a:lnTo>
                    <a:pt x="47" y="509"/>
                  </a:lnTo>
                  <a:lnTo>
                    <a:pt x="46" y="509"/>
                  </a:lnTo>
                  <a:lnTo>
                    <a:pt x="44" y="509"/>
                  </a:lnTo>
                  <a:lnTo>
                    <a:pt x="43" y="509"/>
                  </a:lnTo>
                  <a:lnTo>
                    <a:pt x="39" y="508"/>
                  </a:lnTo>
                  <a:lnTo>
                    <a:pt x="36" y="507"/>
                  </a:lnTo>
                  <a:lnTo>
                    <a:pt x="36" y="506"/>
                  </a:lnTo>
                  <a:lnTo>
                    <a:pt x="35" y="506"/>
                  </a:lnTo>
                  <a:lnTo>
                    <a:pt x="33" y="506"/>
                  </a:lnTo>
                  <a:lnTo>
                    <a:pt x="25" y="503"/>
                  </a:lnTo>
                  <a:lnTo>
                    <a:pt x="18" y="502"/>
                  </a:lnTo>
                  <a:lnTo>
                    <a:pt x="18" y="501"/>
                  </a:lnTo>
                  <a:lnTo>
                    <a:pt x="17" y="501"/>
                  </a:lnTo>
                  <a:lnTo>
                    <a:pt x="15" y="501"/>
                  </a:lnTo>
                  <a:lnTo>
                    <a:pt x="9" y="500"/>
                  </a:lnTo>
                  <a:lnTo>
                    <a:pt x="5" y="499"/>
                  </a:lnTo>
                  <a:lnTo>
                    <a:pt x="5" y="498"/>
                  </a:lnTo>
                  <a:lnTo>
                    <a:pt x="4" y="498"/>
                  </a:lnTo>
                  <a:lnTo>
                    <a:pt x="2" y="498"/>
                  </a:lnTo>
                  <a:lnTo>
                    <a:pt x="0" y="498"/>
                  </a:lnTo>
                  <a:lnTo>
                    <a:pt x="3" y="494"/>
                  </a:lnTo>
                  <a:lnTo>
                    <a:pt x="4" y="492"/>
                  </a:lnTo>
                  <a:lnTo>
                    <a:pt x="5" y="491"/>
                  </a:lnTo>
                  <a:lnTo>
                    <a:pt x="5" y="489"/>
                  </a:lnTo>
                  <a:lnTo>
                    <a:pt x="5" y="481"/>
                  </a:lnTo>
                  <a:lnTo>
                    <a:pt x="5" y="475"/>
                  </a:lnTo>
                  <a:lnTo>
                    <a:pt x="5" y="474"/>
                  </a:lnTo>
                  <a:lnTo>
                    <a:pt x="5" y="466"/>
                  </a:lnTo>
                  <a:lnTo>
                    <a:pt x="6" y="443"/>
                  </a:lnTo>
                  <a:lnTo>
                    <a:pt x="7" y="425"/>
                  </a:lnTo>
                  <a:lnTo>
                    <a:pt x="8" y="424"/>
                  </a:lnTo>
                  <a:lnTo>
                    <a:pt x="8" y="418"/>
                  </a:lnTo>
                  <a:lnTo>
                    <a:pt x="9" y="399"/>
                  </a:lnTo>
                  <a:lnTo>
                    <a:pt x="10" y="383"/>
                  </a:lnTo>
                  <a:lnTo>
                    <a:pt x="11" y="382"/>
                  </a:lnTo>
                  <a:lnTo>
                    <a:pt x="13" y="377"/>
                  </a:lnTo>
                  <a:lnTo>
                    <a:pt x="14" y="375"/>
                  </a:lnTo>
                  <a:lnTo>
                    <a:pt x="15" y="374"/>
                  </a:lnTo>
                  <a:lnTo>
                    <a:pt x="18" y="374"/>
                  </a:lnTo>
                  <a:lnTo>
                    <a:pt x="21" y="374"/>
                  </a:lnTo>
                  <a:lnTo>
                    <a:pt x="22" y="374"/>
                  </a:lnTo>
                  <a:lnTo>
                    <a:pt x="23" y="374"/>
                  </a:lnTo>
                  <a:lnTo>
                    <a:pt x="28" y="374"/>
                  </a:lnTo>
                  <a:lnTo>
                    <a:pt x="31" y="374"/>
                  </a:lnTo>
                  <a:lnTo>
                    <a:pt x="32" y="374"/>
                  </a:lnTo>
                  <a:lnTo>
                    <a:pt x="33" y="374"/>
                  </a:lnTo>
                  <a:lnTo>
                    <a:pt x="39" y="374"/>
                  </a:lnTo>
                  <a:lnTo>
                    <a:pt x="42" y="374"/>
                  </a:lnTo>
                  <a:lnTo>
                    <a:pt x="43" y="374"/>
                  </a:lnTo>
                  <a:lnTo>
                    <a:pt x="45" y="374"/>
                  </a:lnTo>
                  <a:lnTo>
                    <a:pt x="46" y="374"/>
                  </a:lnTo>
                  <a:lnTo>
                    <a:pt x="47" y="374"/>
                  </a:lnTo>
                  <a:lnTo>
                    <a:pt x="47" y="373"/>
                  </a:lnTo>
                  <a:lnTo>
                    <a:pt x="47" y="372"/>
                  </a:lnTo>
                  <a:lnTo>
                    <a:pt x="47" y="371"/>
                  </a:lnTo>
                  <a:lnTo>
                    <a:pt x="48" y="367"/>
                  </a:lnTo>
                  <a:lnTo>
                    <a:pt x="49" y="365"/>
                  </a:lnTo>
                  <a:lnTo>
                    <a:pt x="50" y="364"/>
                  </a:lnTo>
                  <a:lnTo>
                    <a:pt x="50" y="361"/>
                  </a:lnTo>
                  <a:lnTo>
                    <a:pt x="51" y="354"/>
                  </a:lnTo>
                  <a:lnTo>
                    <a:pt x="52" y="348"/>
                  </a:lnTo>
                  <a:lnTo>
                    <a:pt x="53" y="347"/>
                  </a:lnTo>
                  <a:lnTo>
                    <a:pt x="53" y="343"/>
                  </a:lnTo>
                  <a:lnTo>
                    <a:pt x="55" y="334"/>
                  </a:lnTo>
                  <a:lnTo>
                    <a:pt x="56" y="327"/>
                  </a:lnTo>
                  <a:lnTo>
                    <a:pt x="58" y="325"/>
                  </a:lnTo>
                  <a:lnTo>
                    <a:pt x="58" y="323"/>
                  </a:lnTo>
                  <a:lnTo>
                    <a:pt x="58" y="322"/>
                  </a:lnTo>
                  <a:lnTo>
                    <a:pt x="58" y="321"/>
                  </a:lnTo>
                  <a:lnTo>
                    <a:pt x="61" y="321"/>
                  </a:lnTo>
                  <a:lnTo>
                    <a:pt x="63" y="321"/>
                  </a:lnTo>
                  <a:lnTo>
                    <a:pt x="64" y="321"/>
                  </a:lnTo>
                  <a:lnTo>
                    <a:pt x="68" y="320"/>
                  </a:lnTo>
                  <a:lnTo>
                    <a:pt x="70" y="319"/>
                  </a:lnTo>
                  <a:lnTo>
                    <a:pt x="71" y="318"/>
                  </a:lnTo>
                  <a:lnTo>
                    <a:pt x="72" y="318"/>
                  </a:lnTo>
                  <a:lnTo>
                    <a:pt x="76" y="318"/>
                  </a:lnTo>
                  <a:lnTo>
                    <a:pt x="78" y="318"/>
                  </a:lnTo>
                  <a:lnTo>
                    <a:pt x="79" y="318"/>
                  </a:lnTo>
                  <a:lnTo>
                    <a:pt x="79" y="317"/>
                  </a:lnTo>
                  <a:lnTo>
                    <a:pt x="79" y="316"/>
                  </a:lnTo>
                  <a:lnTo>
                    <a:pt x="79" y="315"/>
                  </a:lnTo>
                  <a:lnTo>
                    <a:pt x="80" y="315"/>
                  </a:lnTo>
                  <a:lnTo>
                    <a:pt x="81" y="315"/>
                  </a:lnTo>
                  <a:lnTo>
                    <a:pt x="82" y="315"/>
                  </a:lnTo>
                  <a:lnTo>
                    <a:pt x="82" y="314"/>
                  </a:lnTo>
                  <a:lnTo>
                    <a:pt x="82" y="311"/>
                  </a:lnTo>
                  <a:lnTo>
                    <a:pt x="82" y="309"/>
                  </a:lnTo>
                  <a:lnTo>
                    <a:pt x="82" y="307"/>
                  </a:lnTo>
                  <a:lnTo>
                    <a:pt x="83" y="306"/>
                  </a:lnTo>
                  <a:lnTo>
                    <a:pt x="86" y="303"/>
                  </a:lnTo>
                  <a:lnTo>
                    <a:pt x="88" y="301"/>
                  </a:lnTo>
                  <a:lnTo>
                    <a:pt x="89" y="300"/>
                  </a:lnTo>
                  <a:lnTo>
                    <a:pt x="89" y="299"/>
                  </a:lnTo>
                  <a:lnTo>
                    <a:pt x="90" y="294"/>
                  </a:lnTo>
                  <a:lnTo>
                    <a:pt x="91" y="291"/>
                  </a:lnTo>
                  <a:lnTo>
                    <a:pt x="92" y="289"/>
                  </a:lnTo>
                  <a:lnTo>
                    <a:pt x="93" y="288"/>
                  </a:lnTo>
                  <a:lnTo>
                    <a:pt x="95" y="287"/>
                  </a:lnTo>
                  <a:lnTo>
                    <a:pt x="96" y="286"/>
                  </a:lnTo>
                  <a:lnTo>
                    <a:pt x="96" y="285"/>
                  </a:lnTo>
                  <a:lnTo>
                    <a:pt x="96" y="282"/>
                  </a:lnTo>
                  <a:lnTo>
                    <a:pt x="96" y="280"/>
                  </a:lnTo>
                  <a:lnTo>
                    <a:pt x="96" y="279"/>
                  </a:lnTo>
                  <a:lnTo>
                    <a:pt x="96" y="278"/>
                  </a:lnTo>
                  <a:lnTo>
                    <a:pt x="98" y="272"/>
                  </a:lnTo>
                  <a:lnTo>
                    <a:pt x="99" y="269"/>
                  </a:lnTo>
                  <a:lnTo>
                    <a:pt x="100" y="268"/>
                  </a:lnTo>
                  <a:lnTo>
                    <a:pt x="100" y="267"/>
                  </a:lnTo>
                  <a:lnTo>
                    <a:pt x="100" y="262"/>
                  </a:lnTo>
                  <a:lnTo>
                    <a:pt x="100" y="259"/>
                  </a:lnTo>
                  <a:lnTo>
                    <a:pt x="100" y="258"/>
                  </a:lnTo>
                  <a:lnTo>
                    <a:pt x="101" y="257"/>
                  </a:lnTo>
                  <a:lnTo>
                    <a:pt x="102" y="256"/>
                  </a:lnTo>
                  <a:lnTo>
                    <a:pt x="103" y="254"/>
                  </a:lnTo>
                  <a:lnTo>
                    <a:pt x="104" y="254"/>
                  </a:lnTo>
                  <a:lnTo>
                    <a:pt x="105" y="254"/>
                  </a:lnTo>
                  <a:lnTo>
                    <a:pt x="106" y="254"/>
                  </a:lnTo>
                  <a:lnTo>
                    <a:pt x="107" y="254"/>
                  </a:lnTo>
                  <a:lnTo>
                    <a:pt x="110" y="254"/>
                  </a:lnTo>
                  <a:lnTo>
                    <a:pt x="113" y="254"/>
                  </a:lnTo>
                  <a:lnTo>
                    <a:pt x="114" y="254"/>
                  </a:lnTo>
                  <a:lnTo>
                    <a:pt x="115" y="254"/>
                  </a:lnTo>
                  <a:lnTo>
                    <a:pt x="118" y="254"/>
                  </a:lnTo>
                  <a:lnTo>
                    <a:pt x="120" y="254"/>
                  </a:lnTo>
                  <a:lnTo>
                    <a:pt x="121" y="254"/>
                  </a:lnTo>
                  <a:lnTo>
                    <a:pt x="122" y="254"/>
                  </a:lnTo>
                  <a:lnTo>
                    <a:pt x="123" y="254"/>
                  </a:lnTo>
                  <a:lnTo>
                    <a:pt x="124" y="254"/>
                  </a:lnTo>
                  <a:lnTo>
                    <a:pt x="124" y="253"/>
                  </a:lnTo>
                  <a:lnTo>
                    <a:pt x="124" y="252"/>
                  </a:lnTo>
                  <a:lnTo>
                    <a:pt x="124" y="251"/>
                  </a:lnTo>
                  <a:lnTo>
                    <a:pt x="124" y="250"/>
                  </a:lnTo>
                  <a:lnTo>
                    <a:pt x="124" y="247"/>
                  </a:lnTo>
                  <a:lnTo>
                    <a:pt x="124" y="245"/>
                  </a:lnTo>
                  <a:lnTo>
                    <a:pt x="124" y="244"/>
                  </a:lnTo>
                  <a:lnTo>
                    <a:pt x="124" y="242"/>
                  </a:lnTo>
                  <a:lnTo>
                    <a:pt x="124" y="235"/>
                  </a:lnTo>
                  <a:lnTo>
                    <a:pt x="124" y="231"/>
                  </a:lnTo>
                  <a:lnTo>
                    <a:pt x="124" y="230"/>
                  </a:lnTo>
                  <a:lnTo>
                    <a:pt x="124" y="228"/>
                  </a:lnTo>
                  <a:lnTo>
                    <a:pt x="125" y="222"/>
                  </a:lnTo>
                  <a:lnTo>
                    <a:pt x="126" y="216"/>
                  </a:lnTo>
                  <a:lnTo>
                    <a:pt x="127" y="215"/>
                  </a:lnTo>
                  <a:lnTo>
                    <a:pt x="127" y="214"/>
                  </a:lnTo>
                  <a:lnTo>
                    <a:pt x="127" y="213"/>
                  </a:lnTo>
                  <a:lnTo>
                    <a:pt x="127" y="212"/>
                  </a:lnTo>
                  <a:lnTo>
                    <a:pt x="129" y="208"/>
                  </a:lnTo>
                  <a:lnTo>
                    <a:pt x="131" y="206"/>
                  </a:lnTo>
                  <a:lnTo>
                    <a:pt x="132" y="205"/>
                  </a:lnTo>
                  <a:lnTo>
                    <a:pt x="133" y="202"/>
                  </a:lnTo>
                  <a:lnTo>
                    <a:pt x="134" y="199"/>
                  </a:lnTo>
                  <a:lnTo>
                    <a:pt x="135" y="198"/>
                  </a:lnTo>
                  <a:lnTo>
                    <a:pt x="136" y="194"/>
                  </a:lnTo>
                  <a:lnTo>
                    <a:pt x="137" y="192"/>
                  </a:lnTo>
                  <a:lnTo>
                    <a:pt x="138" y="191"/>
                  </a:lnTo>
                  <a:lnTo>
                    <a:pt x="138" y="190"/>
                  </a:lnTo>
                  <a:lnTo>
                    <a:pt x="138" y="189"/>
                  </a:lnTo>
                  <a:lnTo>
                    <a:pt x="138" y="188"/>
                  </a:lnTo>
                  <a:lnTo>
                    <a:pt x="142" y="186"/>
                  </a:lnTo>
                  <a:lnTo>
                    <a:pt x="144" y="185"/>
                  </a:lnTo>
                  <a:lnTo>
                    <a:pt x="145" y="183"/>
                  </a:lnTo>
                  <a:lnTo>
                    <a:pt x="146" y="183"/>
                  </a:lnTo>
                  <a:lnTo>
                    <a:pt x="152" y="182"/>
                  </a:lnTo>
                  <a:lnTo>
                    <a:pt x="155" y="181"/>
                  </a:lnTo>
                  <a:lnTo>
                    <a:pt x="156" y="180"/>
                  </a:lnTo>
                  <a:lnTo>
                    <a:pt x="158" y="179"/>
                  </a:lnTo>
                  <a:lnTo>
                    <a:pt x="164" y="176"/>
                  </a:lnTo>
                  <a:lnTo>
                    <a:pt x="169" y="174"/>
                  </a:lnTo>
                  <a:lnTo>
                    <a:pt x="170" y="173"/>
                  </a:lnTo>
                  <a:lnTo>
                    <a:pt x="172" y="173"/>
                  </a:lnTo>
                  <a:lnTo>
                    <a:pt x="178" y="172"/>
                  </a:lnTo>
                  <a:lnTo>
                    <a:pt x="183" y="171"/>
                  </a:lnTo>
                  <a:lnTo>
                    <a:pt x="184" y="170"/>
                  </a:lnTo>
                  <a:lnTo>
                    <a:pt x="188" y="169"/>
                  </a:lnTo>
                  <a:lnTo>
                    <a:pt x="190" y="168"/>
                  </a:lnTo>
                  <a:lnTo>
                    <a:pt x="191" y="167"/>
                  </a:lnTo>
                  <a:lnTo>
                    <a:pt x="191" y="164"/>
                  </a:lnTo>
                  <a:lnTo>
                    <a:pt x="191" y="163"/>
                  </a:lnTo>
                  <a:lnTo>
                    <a:pt x="191" y="162"/>
                  </a:lnTo>
                  <a:lnTo>
                    <a:pt x="191" y="159"/>
                  </a:lnTo>
                  <a:lnTo>
                    <a:pt x="191" y="157"/>
                  </a:lnTo>
                  <a:lnTo>
                    <a:pt x="191" y="156"/>
                  </a:lnTo>
                  <a:lnTo>
                    <a:pt x="191" y="155"/>
                  </a:lnTo>
                  <a:lnTo>
                    <a:pt x="191" y="152"/>
                  </a:lnTo>
                  <a:lnTo>
                    <a:pt x="191" y="150"/>
                  </a:lnTo>
                  <a:lnTo>
                    <a:pt x="191" y="149"/>
                  </a:lnTo>
                  <a:lnTo>
                    <a:pt x="191" y="147"/>
                  </a:lnTo>
                  <a:lnTo>
                    <a:pt x="191" y="146"/>
                  </a:lnTo>
                  <a:lnTo>
                    <a:pt x="191" y="145"/>
                  </a:lnTo>
                  <a:lnTo>
                    <a:pt x="193" y="145"/>
                  </a:lnTo>
                  <a:lnTo>
                    <a:pt x="194" y="145"/>
                  </a:lnTo>
                  <a:lnTo>
                    <a:pt x="195" y="145"/>
                  </a:lnTo>
                  <a:lnTo>
                    <a:pt x="198" y="143"/>
                  </a:lnTo>
                  <a:lnTo>
                    <a:pt x="200" y="142"/>
                  </a:lnTo>
                  <a:lnTo>
                    <a:pt x="201" y="141"/>
                  </a:lnTo>
                  <a:lnTo>
                    <a:pt x="206" y="140"/>
                  </a:lnTo>
                  <a:lnTo>
                    <a:pt x="208" y="139"/>
                  </a:lnTo>
                  <a:lnTo>
                    <a:pt x="209" y="138"/>
                  </a:lnTo>
                  <a:lnTo>
                    <a:pt x="210" y="138"/>
                  </a:lnTo>
                  <a:lnTo>
                    <a:pt x="211" y="138"/>
                  </a:lnTo>
                  <a:lnTo>
                    <a:pt x="212" y="138"/>
                  </a:lnTo>
                  <a:lnTo>
                    <a:pt x="214" y="137"/>
                  </a:lnTo>
                  <a:lnTo>
                    <a:pt x="215" y="136"/>
                  </a:lnTo>
                  <a:lnTo>
                    <a:pt x="216" y="135"/>
                  </a:lnTo>
                  <a:lnTo>
                    <a:pt x="219" y="131"/>
                  </a:lnTo>
                  <a:lnTo>
                    <a:pt x="221" y="128"/>
                  </a:lnTo>
                  <a:lnTo>
                    <a:pt x="222" y="127"/>
                  </a:lnTo>
                  <a:lnTo>
                    <a:pt x="224" y="126"/>
                  </a:lnTo>
                  <a:lnTo>
                    <a:pt x="227" y="121"/>
                  </a:lnTo>
                  <a:lnTo>
                    <a:pt x="229" y="118"/>
                  </a:lnTo>
                  <a:lnTo>
                    <a:pt x="230" y="117"/>
                  </a:lnTo>
                  <a:lnTo>
                    <a:pt x="231" y="117"/>
                  </a:lnTo>
                  <a:lnTo>
                    <a:pt x="232" y="117"/>
                  </a:lnTo>
                  <a:lnTo>
                    <a:pt x="233" y="117"/>
                  </a:lnTo>
                  <a:lnTo>
                    <a:pt x="234" y="117"/>
                  </a:lnTo>
                  <a:lnTo>
                    <a:pt x="237" y="117"/>
                  </a:lnTo>
                  <a:lnTo>
                    <a:pt x="239" y="117"/>
                  </a:lnTo>
                  <a:lnTo>
                    <a:pt x="240" y="117"/>
                  </a:lnTo>
                  <a:lnTo>
                    <a:pt x="245" y="116"/>
                  </a:lnTo>
                  <a:lnTo>
                    <a:pt x="247" y="115"/>
                  </a:lnTo>
                  <a:lnTo>
                    <a:pt x="248" y="114"/>
                  </a:lnTo>
                  <a:lnTo>
                    <a:pt x="251" y="114"/>
                  </a:lnTo>
                  <a:lnTo>
                    <a:pt x="253" y="114"/>
                  </a:lnTo>
                  <a:lnTo>
                    <a:pt x="254" y="114"/>
                  </a:lnTo>
                  <a:lnTo>
                    <a:pt x="254" y="111"/>
                  </a:lnTo>
                  <a:lnTo>
                    <a:pt x="254" y="110"/>
                  </a:lnTo>
                  <a:lnTo>
                    <a:pt x="254" y="109"/>
                  </a:lnTo>
                  <a:lnTo>
                    <a:pt x="254" y="108"/>
                  </a:lnTo>
                  <a:lnTo>
                    <a:pt x="254" y="107"/>
                  </a:lnTo>
                  <a:lnTo>
                    <a:pt x="254" y="106"/>
                  </a:lnTo>
                  <a:lnTo>
                    <a:pt x="254" y="104"/>
                  </a:lnTo>
                  <a:lnTo>
                    <a:pt x="254" y="98"/>
                  </a:lnTo>
                  <a:lnTo>
                    <a:pt x="254" y="93"/>
                  </a:lnTo>
                  <a:lnTo>
                    <a:pt x="254" y="92"/>
                  </a:lnTo>
                  <a:lnTo>
                    <a:pt x="254" y="89"/>
                  </a:lnTo>
                  <a:lnTo>
                    <a:pt x="256" y="78"/>
                  </a:lnTo>
                  <a:lnTo>
                    <a:pt x="257" y="68"/>
                  </a:lnTo>
                  <a:lnTo>
                    <a:pt x="258" y="67"/>
                  </a:lnTo>
                  <a:lnTo>
                    <a:pt x="258" y="64"/>
                  </a:lnTo>
                  <a:lnTo>
                    <a:pt x="259" y="52"/>
                  </a:lnTo>
                  <a:lnTo>
                    <a:pt x="261" y="44"/>
                  </a:lnTo>
                  <a:lnTo>
                    <a:pt x="262" y="43"/>
                  </a:lnTo>
                  <a:lnTo>
                    <a:pt x="262" y="42"/>
                  </a:lnTo>
                  <a:lnTo>
                    <a:pt x="262" y="38"/>
                  </a:lnTo>
                  <a:lnTo>
                    <a:pt x="262" y="36"/>
                  </a:lnTo>
                  <a:lnTo>
                    <a:pt x="262" y="35"/>
                  </a:lnTo>
                  <a:lnTo>
                    <a:pt x="262" y="34"/>
                  </a:lnTo>
                  <a:lnTo>
                    <a:pt x="262" y="33"/>
                  </a:lnTo>
                  <a:lnTo>
                    <a:pt x="262" y="32"/>
                  </a:lnTo>
                  <a:lnTo>
                    <a:pt x="263" y="31"/>
                  </a:lnTo>
                  <a:lnTo>
                    <a:pt x="264" y="30"/>
                  </a:lnTo>
                  <a:lnTo>
                    <a:pt x="265" y="29"/>
                  </a:lnTo>
                  <a:lnTo>
                    <a:pt x="267" y="29"/>
                  </a:lnTo>
                  <a:lnTo>
                    <a:pt x="273" y="29"/>
                  </a:lnTo>
                  <a:lnTo>
                    <a:pt x="279" y="29"/>
                  </a:lnTo>
                  <a:lnTo>
                    <a:pt x="280" y="29"/>
                  </a:lnTo>
                  <a:lnTo>
                    <a:pt x="283" y="29"/>
                  </a:lnTo>
                  <a:lnTo>
                    <a:pt x="294" y="27"/>
                  </a:lnTo>
                  <a:lnTo>
                    <a:pt x="303" y="26"/>
                  </a:lnTo>
                  <a:lnTo>
                    <a:pt x="304" y="25"/>
                  </a:lnTo>
                  <a:lnTo>
                    <a:pt x="311" y="25"/>
                  </a:lnTo>
                  <a:lnTo>
                    <a:pt x="337" y="24"/>
                  </a:lnTo>
                  <a:lnTo>
                    <a:pt x="356" y="22"/>
                  </a:lnTo>
                  <a:lnTo>
                    <a:pt x="357" y="21"/>
                  </a:lnTo>
                  <a:lnTo>
                    <a:pt x="364" y="20"/>
                  </a:lnTo>
                  <a:lnTo>
                    <a:pt x="387" y="17"/>
                  </a:lnTo>
                  <a:lnTo>
                    <a:pt x="405" y="15"/>
                  </a:lnTo>
                  <a:lnTo>
                    <a:pt x="406" y="14"/>
                  </a:lnTo>
                  <a:lnTo>
                    <a:pt x="409" y="14"/>
                  </a:lnTo>
                  <a:lnTo>
                    <a:pt x="415" y="13"/>
                  </a:lnTo>
                  <a:lnTo>
                    <a:pt x="419" y="12"/>
                  </a:lnTo>
                  <a:lnTo>
                    <a:pt x="420" y="11"/>
                  </a:lnTo>
                  <a:lnTo>
                    <a:pt x="420" y="12"/>
                  </a:lnTo>
                  <a:lnTo>
                    <a:pt x="420" y="13"/>
                  </a:lnTo>
                  <a:lnTo>
                    <a:pt x="420" y="16"/>
                  </a:lnTo>
                  <a:lnTo>
                    <a:pt x="420" y="18"/>
                  </a:lnTo>
                  <a:lnTo>
                    <a:pt x="420" y="19"/>
                  </a:lnTo>
                  <a:lnTo>
                    <a:pt x="420" y="20"/>
                  </a:lnTo>
                  <a:lnTo>
                    <a:pt x="420" y="21"/>
                  </a:lnTo>
                  <a:lnTo>
                    <a:pt x="420" y="22"/>
                  </a:lnTo>
                  <a:lnTo>
                    <a:pt x="420" y="25"/>
                  </a:lnTo>
                  <a:lnTo>
                    <a:pt x="421" y="33"/>
                  </a:lnTo>
                  <a:lnTo>
                    <a:pt x="422" y="39"/>
                  </a:lnTo>
                  <a:lnTo>
                    <a:pt x="423" y="39"/>
                  </a:lnTo>
                  <a:lnTo>
                    <a:pt x="423" y="40"/>
                  </a:lnTo>
                  <a:lnTo>
                    <a:pt x="423" y="43"/>
                  </a:lnTo>
                  <a:lnTo>
                    <a:pt x="423" y="49"/>
                  </a:lnTo>
                  <a:lnTo>
                    <a:pt x="423" y="53"/>
                  </a:lnTo>
                  <a:lnTo>
                    <a:pt x="425" y="55"/>
                  </a:lnTo>
                  <a:lnTo>
                    <a:pt x="427" y="56"/>
                  </a:lnTo>
                  <a:lnTo>
                    <a:pt x="428" y="56"/>
                  </a:lnTo>
                  <a:lnTo>
                    <a:pt x="429" y="60"/>
                  </a:lnTo>
                  <a:lnTo>
                    <a:pt x="430" y="61"/>
                  </a:lnTo>
                  <a:lnTo>
                    <a:pt x="431" y="61"/>
                  </a:lnTo>
                  <a:lnTo>
                    <a:pt x="432" y="61"/>
                  </a:lnTo>
                  <a:lnTo>
                    <a:pt x="433" y="61"/>
                  </a:lnTo>
                  <a:lnTo>
                    <a:pt x="434" y="61"/>
                  </a:lnTo>
                  <a:lnTo>
                    <a:pt x="435" y="61"/>
                  </a:lnTo>
                  <a:lnTo>
                    <a:pt x="438" y="61"/>
                  </a:lnTo>
                  <a:lnTo>
                    <a:pt x="440" y="61"/>
                  </a:lnTo>
                  <a:lnTo>
                    <a:pt x="441" y="61"/>
                  </a:lnTo>
                  <a:lnTo>
                    <a:pt x="446" y="62"/>
                  </a:lnTo>
                  <a:lnTo>
                    <a:pt x="460" y="65"/>
                  </a:lnTo>
                  <a:lnTo>
                    <a:pt x="472" y="67"/>
                  </a:lnTo>
                  <a:lnTo>
                    <a:pt x="473" y="67"/>
                  </a:lnTo>
                  <a:lnTo>
                    <a:pt x="475" y="67"/>
                  </a:lnTo>
                  <a:lnTo>
                    <a:pt x="482" y="67"/>
                  </a:lnTo>
                  <a:lnTo>
                    <a:pt x="486" y="67"/>
                  </a:lnTo>
                  <a:lnTo>
                    <a:pt x="487" y="67"/>
                  </a:lnTo>
                  <a:lnTo>
                    <a:pt x="487" y="64"/>
                  </a:lnTo>
                  <a:lnTo>
                    <a:pt x="487" y="62"/>
                  </a:lnTo>
                  <a:lnTo>
                    <a:pt x="487" y="61"/>
                  </a:lnTo>
                  <a:lnTo>
                    <a:pt x="487" y="60"/>
                  </a:lnTo>
                  <a:lnTo>
                    <a:pt x="487" y="56"/>
                  </a:lnTo>
                  <a:lnTo>
                    <a:pt x="487" y="54"/>
                  </a:lnTo>
                  <a:lnTo>
                    <a:pt x="487" y="53"/>
                  </a:lnTo>
                  <a:lnTo>
                    <a:pt x="487" y="52"/>
                  </a:lnTo>
                  <a:lnTo>
                    <a:pt x="487" y="49"/>
                  </a:lnTo>
                  <a:lnTo>
                    <a:pt x="487" y="47"/>
                  </a:lnTo>
                  <a:lnTo>
                    <a:pt x="487" y="46"/>
                  </a:lnTo>
                  <a:lnTo>
                    <a:pt x="489" y="46"/>
                  </a:lnTo>
                  <a:lnTo>
                    <a:pt x="490" y="46"/>
                  </a:lnTo>
                  <a:lnTo>
                    <a:pt x="491" y="46"/>
                  </a:lnTo>
                  <a:lnTo>
                    <a:pt x="492" y="46"/>
                  </a:lnTo>
                  <a:lnTo>
                    <a:pt x="493" y="46"/>
                  </a:lnTo>
                  <a:lnTo>
                    <a:pt x="494" y="46"/>
                  </a:lnTo>
                  <a:lnTo>
                    <a:pt x="495" y="46"/>
                  </a:lnTo>
                  <a:lnTo>
                    <a:pt x="501" y="45"/>
                  </a:lnTo>
                  <a:lnTo>
                    <a:pt x="504" y="44"/>
                  </a:lnTo>
                  <a:lnTo>
                    <a:pt x="505" y="43"/>
                  </a:lnTo>
                  <a:lnTo>
                    <a:pt x="506" y="43"/>
                  </a:lnTo>
                  <a:lnTo>
                    <a:pt x="511" y="43"/>
                  </a:lnTo>
                  <a:lnTo>
                    <a:pt x="514" y="43"/>
                  </a:lnTo>
                  <a:lnTo>
                    <a:pt x="515" y="43"/>
                  </a:lnTo>
                  <a:lnTo>
                    <a:pt x="516" y="42"/>
                  </a:lnTo>
                  <a:lnTo>
                    <a:pt x="517" y="40"/>
                  </a:lnTo>
                  <a:lnTo>
                    <a:pt x="519" y="39"/>
                  </a:lnTo>
                  <a:lnTo>
                    <a:pt x="521" y="39"/>
                  </a:lnTo>
                  <a:lnTo>
                    <a:pt x="522" y="39"/>
                  </a:lnTo>
                  <a:lnTo>
                    <a:pt x="523" y="39"/>
                  </a:lnTo>
                  <a:lnTo>
                    <a:pt x="524" y="35"/>
                  </a:lnTo>
                  <a:lnTo>
                    <a:pt x="525" y="33"/>
                  </a:lnTo>
                  <a:lnTo>
                    <a:pt x="526" y="32"/>
                  </a:lnTo>
                  <a:lnTo>
                    <a:pt x="527" y="31"/>
                  </a:lnTo>
                  <a:lnTo>
                    <a:pt x="528" y="30"/>
                  </a:lnTo>
                  <a:lnTo>
                    <a:pt x="529" y="29"/>
                  </a:lnTo>
                  <a:lnTo>
                    <a:pt x="531" y="29"/>
                  </a:lnTo>
                  <a:lnTo>
                    <a:pt x="532" y="29"/>
                  </a:lnTo>
                  <a:lnTo>
                    <a:pt x="533" y="29"/>
                  </a:lnTo>
                  <a:lnTo>
                    <a:pt x="534" y="29"/>
                  </a:lnTo>
                  <a:lnTo>
                    <a:pt x="535" y="29"/>
                  </a:lnTo>
                  <a:lnTo>
                    <a:pt x="536" y="29"/>
                  </a:lnTo>
                  <a:lnTo>
                    <a:pt x="541" y="27"/>
                  </a:lnTo>
                  <a:lnTo>
                    <a:pt x="543" y="26"/>
                  </a:lnTo>
                  <a:lnTo>
                    <a:pt x="544" y="25"/>
                  </a:lnTo>
                  <a:lnTo>
                    <a:pt x="547" y="25"/>
                  </a:lnTo>
                  <a:lnTo>
                    <a:pt x="549" y="25"/>
                  </a:lnTo>
                  <a:lnTo>
                    <a:pt x="550" y="25"/>
                  </a:lnTo>
                  <a:lnTo>
                    <a:pt x="552" y="24"/>
                  </a:lnTo>
                  <a:lnTo>
                    <a:pt x="553" y="22"/>
                  </a:lnTo>
                  <a:lnTo>
                    <a:pt x="554" y="21"/>
                  </a:lnTo>
                  <a:lnTo>
                    <a:pt x="554" y="20"/>
                  </a:lnTo>
                  <a:lnTo>
                    <a:pt x="554" y="19"/>
                  </a:lnTo>
                  <a:lnTo>
                    <a:pt x="554" y="18"/>
                  </a:lnTo>
                  <a:lnTo>
                    <a:pt x="554" y="17"/>
                  </a:lnTo>
                  <a:lnTo>
                    <a:pt x="554" y="14"/>
                  </a:lnTo>
                  <a:lnTo>
                    <a:pt x="554" y="12"/>
                  </a:lnTo>
                  <a:lnTo>
                    <a:pt x="554" y="11"/>
                  </a:lnTo>
                  <a:lnTo>
                    <a:pt x="554" y="10"/>
                  </a:lnTo>
                  <a:lnTo>
                    <a:pt x="554" y="7"/>
                  </a:lnTo>
                  <a:lnTo>
                    <a:pt x="554" y="4"/>
                  </a:lnTo>
                  <a:lnTo>
                    <a:pt x="554" y="3"/>
                  </a:lnTo>
                  <a:lnTo>
                    <a:pt x="554" y="2"/>
                  </a:lnTo>
                  <a:lnTo>
                    <a:pt x="554" y="1"/>
                  </a:lnTo>
                  <a:lnTo>
                    <a:pt x="554" y="0"/>
                  </a:lnTo>
                  <a:lnTo>
                    <a:pt x="556" y="0"/>
                  </a:lnTo>
                  <a:lnTo>
                    <a:pt x="557" y="0"/>
                  </a:lnTo>
                  <a:lnTo>
                    <a:pt x="558" y="0"/>
                  </a:lnTo>
                  <a:lnTo>
                    <a:pt x="559" y="0"/>
                  </a:lnTo>
                  <a:lnTo>
                    <a:pt x="562" y="0"/>
                  </a:lnTo>
                  <a:lnTo>
                    <a:pt x="564" y="0"/>
                  </a:lnTo>
                  <a:lnTo>
                    <a:pt x="565" y="0"/>
                  </a:lnTo>
                  <a:lnTo>
                    <a:pt x="567" y="0"/>
                  </a:lnTo>
                  <a:lnTo>
                    <a:pt x="575" y="0"/>
                  </a:lnTo>
                  <a:lnTo>
                    <a:pt x="581" y="0"/>
                  </a:lnTo>
                  <a:lnTo>
                    <a:pt x="582" y="0"/>
                  </a:lnTo>
                  <a:lnTo>
                    <a:pt x="585" y="0"/>
                  </a:lnTo>
                  <a:lnTo>
                    <a:pt x="595" y="0"/>
                  </a:lnTo>
                  <a:lnTo>
                    <a:pt x="602" y="0"/>
                  </a:lnTo>
                  <a:lnTo>
                    <a:pt x="603" y="0"/>
                  </a:lnTo>
                  <a:lnTo>
                    <a:pt x="605" y="0"/>
                  </a:lnTo>
                  <a:lnTo>
                    <a:pt x="606" y="0"/>
                  </a:lnTo>
                  <a:lnTo>
                    <a:pt x="607" y="0"/>
                  </a:lnTo>
                  <a:lnTo>
                    <a:pt x="607" y="1"/>
                  </a:lnTo>
                  <a:lnTo>
                    <a:pt x="607" y="2"/>
                  </a:lnTo>
                  <a:lnTo>
                    <a:pt x="607" y="3"/>
                  </a:lnTo>
                  <a:lnTo>
                    <a:pt x="607" y="4"/>
                  </a:lnTo>
                  <a:lnTo>
                    <a:pt x="607" y="7"/>
                  </a:lnTo>
                  <a:lnTo>
                    <a:pt x="607" y="8"/>
                  </a:lnTo>
                  <a:lnTo>
                    <a:pt x="607" y="9"/>
                  </a:lnTo>
                  <a:lnTo>
                    <a:pt x="607" y="12"/>
                  </a:lnTo>
                  <a:lnTo>
                    <a:pt x="607" y="14"/>
                  </a:lnTo>
                  <a:lnTo>
                    <a:pt x="607" y="15"/>
                  </a:lnTo>
                  <a:lnTo>
                    <a:pt x="607" y="16"/>
                  </a:lnTo>
                  <a:lnTo>
                    <a:pt x="607" y="19"/>
                  </a:lnTo>
                  <a:lnTo>
                    <a:pt x="607" y="21"/>
                  </a:lnTo>
                  <a:lnTo>
                    <a:pt x="614" y="24"/>
                  </a:lnTo>
                  <a:lnTo>
                    <a:pt x="617" y="25"/>
                  </a:lnTo>
                  <a:lnTo>
                    <a:pt x="618" y="25"/>
                  </a:lnTo>
                  <a:lnTo>
                    <a:pt x="621" y="26"/>
                  </a:lnTo>
                  <a:lnTo>
                    <a:pt x="631" y="28"/>
                  </a:lnTo>
                  <a:lnTo>
                    <a:pt x="638" y="29"/>
                  </a:lnTo>
                  <a:lnTo>
                    <a:pt x="639" y="29"/>
                  </a:lnTo>
                  <a:lnTo>
                    <a:pt x="643" y="29"/>
                  </a:lnTo>
                  <a:lnTo>
                    <a:pt x="656" y="29"/>
                  </a:lnTo>
                  <a:lnTo>
                    <a:pt x="665" y="29"/>
                  </a:lnTo>
                  <a:lnTo>
                    <a:pt x="667" y="29"/>
                  </a:lnTo>
                  <a:lnTo>
                    <a:pt x="671" y="31"/>
                  </a:lnTo>
                  <a:lnTo>
                    <a:pt x="686" y="36"/>
                  </a:lnTo>
                  <a:lnTo>
                    <a:pt x="697" y="39"/>
                  </a:lnTo>
                  <a:lnTo>
                    <a:pt x="698" y="39"/>
                  </a:lnTo>
                  <a:lnTo>
                    <a:pt x="699" y="39"/>
                  </a:lnTo>
                  <a:lnTo>
                    <a:pt x="702" y="39"/>
                  </a:lnTo>
                  <a:lnTo>
                    <a:pt x="705" y="39"/>
                  </a:lnTo>
                  <a:lnTo>
                    <a:pt x="706" y="39"/>
                  </a:lnTo>
                  <a:lnTo>
                    <a:pt x="707" y="39"/>
                  </a:lnTo>
                  <a:lnTo>
                    <a:pt x="710" y="39"/>
                  </a:lnTo>
                  <a:lnTo>
                    <a:pt x="712" y="39"/>
                  </a:lnTo>
                  <a:lnTo>
                    <a:pt x="713" y="39"/>
                  </a:lnTo>
                  <a:lnTo>
                    <a:pt x="714" y="39"/>
                  </a:lnTo>
                  <a:lnTo>
                    <a:pt x="719" y="39"/>
                  </a:lnTo>
                  <a:lnTo>
                    <a:pt x="723" y="39"/>
                  </a:lnTo>
                  <a:lnTo>
                    <a:pt x="724" y="39"/>
                  </a:lnTo>
                  <a:lnTo>
                    <a:pt x="727" y="39"/>
                  </a:lnTo>
                  <a:lnTo>
                    <a:pt x="736" y="39"/>
                  </a:lnTo>
                  <a:lnTo>
                    <a:pt x="744" y="39"/>
                  </a:lnTo>
                  <a:lnTo>
                    <a:pt x="745" y="39"/>
                  </a:lnTo>
                  <a:lnTo>
                    <a:pt x="748" y="39"/>
                  </a:lnTo>
                  <a:lnTo>
                    <a:pt x="760" y="39"/>
                  </a:lnTo>
                  <a:lnTo>
                    <a:pt x="768" y="39"/>
                  </a:lnTo>
                  <a:lnTo>
                    <a:pt x="769" y="39"/>
                  </a:lnTo>
                  <a:lnTo>
                    <a:pt x="770" y="39"/>
                  </a:lnTo>
                  <a:lnTo>
                    <a:pt x="771" y="39"/>
                  </a:lnTo>
                  <a:lnTo>
                    <a:pt x="772" y="39"/>
                  </a:lnTo>
                  <a:lnTo>
                    <a:pt x="774" y="39"/>
                  </a:lnTo>
                  <a:lnTo>
                    <a:pt x="775" y="39"/>
                  </a:lnTo>
                  <a:lnTo>
                    <a:pt x="776" y="39"/>
                  </a:lnTo>
                  <a:lnTo>
                    <a:pt x="778" y="35"/>
                  </a:lnTo>
                  <a:lnTo>
                    <a:pt x="779" y="33"/>
                  </a:lnTo>
                  <a:lnTo>
                    <a:pt x="780" y="32"/>
                  </a:lnTo>
                  <a:lnTo>
                    <a:pt x="781" y="31"/>
                  </a:lnTo>
                  <a:lnTo>
                    <a:pt x="782" y="30"/>
                  </a:lnTo>
                  <a:lnTo>
                    <a:pt x="783" y="29"/>
                  </a:lnTo>
                  <a:lnTo>
                    <a:pt x="785" y="29"/>
                  </a:lnTo>
                  <a:lnTo>
                    <a:pt x="786" y="29"/>
                  </a:lnTo>
                  <a:lnTo>
                    <a:pt x="787" y="29"/>
                  </a:lnTo>
                  <a:lnTo>
                    <a:pt x="788" y="29"/>
                  </a:lnTo>
                  <a:lnTo>
                    <a:pt x="789" y="29"/>
                  </a:lnTo>
                  <a:lnTo>
                    <a:pt x="790" y="29"/>
                  </a:lnTo>
                  <a:lnTo>
                    <a:pt x="792" y="29"/>
                  </a:lnTo>
                  <a:lnTo>
                    <a:pt x="799" y="27"/>
                  </a:lnTo>
                  <a:lnTo>
                    <a:pt x="803" y="26"/>
                  </a:lnTo>
                  <a:lnTo>
                    <a:pt x="804" y="25"/>
                  </a:lnTo>
                  <a:lnTo>
                    <a:pt x="805" y="25"/>
                  </a:lnTo>
                  <a:lnTo>
                    <a:pt x="810" y="25"/>
                  </a:lnTo>
                  <a:lnTo>
                    <a:pt x="813" y="25"/>
                  </a:lnTo>
                  <a:lnTo>
                    <a:pt x="815" y="25"/>
                  </a:lnTo>
                  <a:lnTo>
                    <a:pt x="817" y="24"/>
                  </a:lnTo>
                  <a:lnTo>
                    <a:pt x="818" y="22"/>
                  </a:lnTo>
                  <a:lnTo>
                    <a:pt x="819" y="21"/>
                  </a:lnTo>
                  <a:lnTo>
                    <a:pt x="819" y="22"/>
                  </a:lnTo>
                  <a:lnTo>
                    <a:pt x="819" y="24"/>
                  </a:lnTo>
                  <a:lnTo>
                    <a:pt x="819" y="25"/>
                  </a:lnTo>
                  <a:lnTo>
                    <a:pt x="819" y="26"/>
                  </a:lnTo>
                  <a:lnTo>
                    <a:pt x="819" y="27"/>
                  </a:lnTo>
                  <a:lnTo>
                    <a:pt x="819" y="30"/>
                  </a:lnTo>
                  <a:lnTo>
                    <a:pt x="819" y="32"/>
                  </a:lnTo>
                  <a:lnTo>
                    <a:pt x="819" y="33"/>
                  </a:lnTo>
                  <a:lnTo>
                    <a:pt x="819" y="34"/>
                  </a:lnTo>
                  <a:lnTo>
                    <a:pt x="819" y="39"/>
                  </a:lnTo>
                  <a:lnTo>
                    <a:pt x="819" y="43"/>
                  </a:lnTo>
                  <a:lnTo>
                    <a:pt x="819" y="44"/>
                  </a:lnTo>
                  <a:lnTo>
                    <a:pt x="819" y="45"/>
                  </a:lnTo>
                  <a:lnTo>
                    <a:pt x="820" y="50"/>
                  </a:lnTo>
                  <a:lnTo>
                    <a:pt x="821" y="53"/>
                  </a:lnTo>
                  <a:lnTo>
                    <a:pt x="822" y="53"/>
                  </a:lnTo>
                  <a:lnTo>
                    <a:pt x="822" y="54"/>
                  </a:lnTo>
                  <a:lnTo>
                    <a:pt x="822" y="55"/>
                  </a:lnTo>
                  <a:lnTo>
                    <a:pt x="822" y="56"/>
                  </a:lnTo>
                  <a:lnTo>
                    <a:pt x="823" y="60"/>
                  </a:lnTo>
                  <a:lnTo>
                    <a:pt x="824" y="61"/>
                  </a:lnTo>
                  <a:lnTo>
                    <a:pt x="825" y="61"/>
                  </a:lnTo>
                  <a:lnTo>
                    <a:pt x="827" y="61"/>
                  </a:lnTo>
                  <a:lnTo>
                    <a:pt x="828" y="61"/>
                  </a:lnTo>
                  <a:lnTo>
                    <a:pt x="829" y="61"/>
                  </a:lnTo>
                  <a:lnTo>
                    <a:pt x="830" y="61"/>
                  </a:lnTo>
                  <a:lnTo>
                    <a:pt x="831" y="61"/>
                  </a:lnTo>
                  <a:lnTo>
                    <a:pt x="833" y="61"/>
                  </a:lnTo>
                  <a:lnTo>
                    <a:pt x="836" y="62"/>
                  </a:lnTo>
                  <a:lnTo>
                    <a:pt x="845" y="65"/>
                  </a:lnTo>
                  <a:lnTo>
                    <a:pt x="853" y="67"/>
                  </a:lnTo>
                  <a:lnTo>
                    <a:pt x="854" y="67"/>
                  </a:lnTo>
                  <a:lnTo>
                    <a:pt x="855" y="67"/>
                  </a:lnTo>
                  <a:lnTo>
                    <a:pt x="858" y="67"/>
                  </a:lnTo>
                  <a:lnTo>
                    <a:pt x="860" y="67"/>
                  </a:lnTo>
                  <a:lnTo>
                    <a:pt x="861" y="67"/>
                  </a:lnTo>
                  <a:lnTo>
                    <a:pt x="861" y="68"/>
                  </a:lnTo>
                  <a:lnTo>
                    <a:pt x="861" y="69"/>
                  </a:lnTo>
                  <a:lnTo>
                    <a:pt x="861" y="72"/>
                  </a:lnTo>
                  <a:lnTo>
                    <a:pt x="861" y="74"/>
                  </a:lnTo>
                  <a:lnTo>
                    <a:pt x="861" y="75"/>
                  </a:lnTo>
                  <a:lnTo>
                    <a:pt x="861" y="76"/>
                  </a:lnTo>
                  <a:lnTo>
                    <a:pt x="861" y="80"/>
                  </a:lnTo>
                  <a:lnTo>
                    <a:pt x="861" y="82"/>
                  </a:lnTo>
                  <a:lnTo>
                    <a:pt x="861" y="83"/>
                  </a:lnTo>
                  <a:lnTo>
                    <a:pt x="861" y="85"/>
                  </a:lnTo>
                  <a:lnTo>
                    <a:pt x="861" y="92"/>
                  </a:lnTo>
                  <a:lnTo>
                    <a:pt x="861" y="99"/>
                  </a:lnTo>
                  <a:lnTo>
                    <a:pt x="861" y="100"/>
                  </a:lnTo>
                  <a:lnTo>
                    <a:pt x="861" y="102"/>
                  </a:lnTo>
                  <a:lnTo>
                    <a:pt x="861" y="110"/>
                  </a:lnTo>
                  <a:lnTo>
                    <a:pt x="861" y="117"/>
                  </a:lnTo>
                  <a:lnTo>
                    <a:pt x="861" y="118"/>
                  </a:lnTo>
                  <a:lnTo>
                    <a:pt x="861" y="119"/>
                  </a:lnTo>
                  <a:lnTo>
                    <a:pt x="861" y="122"/>
                  </a:lnTo>
                  <a:lnTo>
                    <a:pt x="861" y="124"/>
                  </a:lnTo>
                  <a:lnTo>
                    <a:pt x="860" y="124"/>
                  </a:lnTo>
                  <a:lnTo>
                    <a:pt x="858" y="124"/>
                  </a:lnTo>
                  <a:lnTo>
                    <a:pt x="857" y="124"/>
                  </a:lnTo>
                  <a:lnTo>
                    <a:pt x="856" y="124"/>
                  </a:lnTo>
                  <a:lnTo>
                    <a:pt x="855" y="124"/>
                  </a:lnTo>
                  <a:lnTo>
                    <a:pt x="849" y="124"/>
                  </a:lnTo>
                  <a:lnTo>
                    <a:pt x="846" y="124"/>
                  </a:lnTo>
                  <a:lnTo>
                    <a:pt x="845" y="124"/>
                  </a:lnTo>
                  <a:lnTo>
                    <a:pt x="842" y="124"/>
                  </a:lnTo>
                  <a:lnTo>
                    <a:pt x="840" y="124"/>
                  </a:lnTo>
                  <a:lnTo>
                    <a:pt x="840" y="125"/>
                  </a:lnTo>
                  <a:lnTo>
                    <a:pt x="840" y="126"/>
                  </a:lnTo>
                  <a:lnTo>
                    <a:pt x="840" y="127"/>
                  </a:lnTo>
                  <a:lnTo>
                    <a:pt x="840" y="128"/>
                  </a:lnTo>
                  <a:lnTo>
                    <a:pt x="840" y="129"/>
                  </a:lnTo>
                  <a:lnTo>
                    <a:pt x="840" y="133"/>
                  </a:lnTo>
                  <a:lnTo>
                    <a:pt x="840" y="135"/>
                  </a:lnTo>
                  <a:lnTo>
                    <a:pt x="840" y="136"/>
                  </a:lnTo>
                  <a:lnTo>
                    <a:pt x="840" y="138"/>
                  </a:lnTo>
                  <a:lnTo>
                    <a:pt x="840" y="144"/>
                  </a:lnTo>
                  <a:lnTo>
                    <a:pt x="840" y="149"/>
                  </a:lnTo>
                  <a:lnTo>
                    <a:pt x="840" y="150"/>
                  </a:lnTo>
                  <a:lnTo>
                    <a:pt x="840" y="152"/>
                  </a:lnTo>
                  <a:lnTo>
                    <a:pt x="840" y="158"/>
                  </a:lnTo>
                  <a:lnTo>
                    <a:pt x="840" y="162"/>
                  </a:lnTo>
                  <a:lnTo>
                    <a:pt x="840" y="163"/>
                  </a:lnTo>
                  <a:lnTo>
                    <a:pt x="840" y="165"/>
                  </a:lnTo>
                  <a:lnTo>
                    <a:pt x="840" y="167"/>
                  </a:lnTo>
                  <a:lnTo>
                    <a:pt x="839" y="167"/>
                  </a:lnTo>
                  <a:lnTo>
                    <a:pt x="837" y="167"/>
                  </a:lnTo>
                  <a:lnTo>
                    <a:pt x="836" y="167"/>
                  </a:lnTo>
                  <a:lnTo>
                    <a:pt x="835" y="167"/>
                  </a:lnTo>
                  <a:lnTo>
                    <a:pt x="834" y="167"/>
                  </a:lnTo>
                  <a:lnTo>
                    <a:pt x="833" y="167"/>
                  </a:lnTo>
                  <a:lnTo>
                    <a:pt x="831" y="167"/>
                  </a:lnTo>
                  <a:lnTo>
                    <a:pt x="830" y="167"/>
                  </a:lnTo>
                  <a:lnTo>
                    <a:pt x="827" y="167"/>
                  </a:lnTo>
                  <a:lnTo>
                    <a:pt x="825" y="167"/>
                  </a:lnTo>
                  <a:lnTo>
                    <a:pt x="824" y="167"/>
                  </a:lnTo>
                  <a:lnTo>
                    <a:pt x="821" y="167"/>
                  </a:lnTo>
                  <a:lnTo>
                    <a:pt x="819" y="167"/>
                  </a:lnTo>
                  <a:lnTo>
                    <a:pt x="819" y="168"/>
                  </a:lnTo>
                  <a:lnTo>
                    <a:pt x="819" y="169"/>
                  </a:lnTo>
                  <a:lnTo>
                    <a:pt x="819" y="170"/>
                  </a:lnTo>
                  <a:lnTo>
                    <a:pt x="819" y="171"/>
                  </a:lnTo>
                  <a:lnTo>
                    <a:pt x="819" y="172"/>
                  </a:lnTo>
                  <a:lnTo>
                    <a:pt x="819" y="173"/>
                  </a:lnTo>
                  <a:lnTo>
                    <a:pt x="819" y="174"/>
                  </a:lnTo>
                  <a:lnTo>
                    <a:pt x="819" y="175"/>
                  </a:lnTo>
                  <a:lnTo>
                    <a:pt x="819" y="178"/>
                  </a:lnTo>
                  <a:lnTo>
                    <a:pt x="819" y="180"/>
                  </a:lnTo>
                  <a:lnTo>
                    <a:pt x="819" y="181"/>
                  </a:lnTo>
                  <a:lnTo>
                    <a:pt x="819" y="182"/>
                  </a:lnTo>
                  <a:lnTo>
                    <a:pt x="819" y="186"/>
                  </a:lnTo>
                  <a:lnTo>
                    <a:pt x="819" y="188"/>
                  </a:lnTo>
                  <a:lnTo>
                    <a:pt x="818" y="188"/>
                  </a:lnTo>
                  <a:lnTo>
                    <a:pt x="816" y="188"/>
                  </a:lnTo>
                  <a:lnTo>
                    <a:pt x="815" y="188"/>
                  </a:lnTo>
                  <a:lnTo>
                    <a:pt x="813" y="188"/>
                  </a:lnTo>
                  <a:lnTo>
                    <a:pt x="812" y="188"/>
                  </a:lnTo>
                  <a:lnTo>
                    <a:pt x="811" y="188"/>
                  </a:lnTo>
                  <a:lnTo>
                    <a:pt x="810" y="188"/>
                  </a:lnTo>
                  <a:lnTo>
                    <a:pt x="809" y="188"/>
                  </a:lnTo>
                  <a:lnTo>
                    <a:pt x="806" y="188"/>
                  </a:lnTo>
                  <a:lnTo>
                    <a:pt x="804" y="188"/>
                  </a:lnTo>
                  <a:lnTo>
                    <a:pt x="803" y="188"/>
                  </a:lnTo>
                  <a:lnTo>
                    <a:pt x="800" y="188"/>
                  </a:lnTo>
                  <a:lnTo>
                    <a:pt x="798" y="188"/>
                  </a:lnTo>
                  <a:lnTo>
                    <a:pt x="797" y="188"/>
                  </a:lnTo>
                  <a:lnTo>
                    <a:pt x="794" y="188"/>
                  </a:lnTo>
                  <a:lnTo>
                    <a:pt x="793" y="188"/>
                  </a:lnTo>
                  <a:lnTo>
                    <a:pt x="793" y="189"/>
                  </a:lnTo>
                  <a:lnTo>
                    <a:pt x="793" y="190"/>
                  </a:lnTo>
                  <a:lnTo>
                    <a:pt x="793" y="191"/>
                  </a:lnTo>
                  <a:lnTo>
                    <a:pt x="793" y="192"/>
                  </a:lnTo>
                  <a:lnTo>
                    <a:pt x="793" y="193"/>
                  </a:lnTo>
                  <a:lnTo>
                    <a:pt x="793" y="194"/>
                  </a:lnTo>
                  <a:lnTo>
                    <a:pt x="792" y="195"/>
                  </a:lnTo>
                  <a:lnTo>
                    <a:pt x="791" y="199"/>
                  </a:lnTo>
                  <a:lnTo>
                    <a:pt x="790" y="202"/>
                  </a:lnTo>
                  <a:lnTo>
                    <a:pt x="790" y="203"/>
                  </a:lnTo>
                  <a:lnTo>
                    <a:pt x="790" y="204"/>
                  </a:lnTo>
                  <a:lnTo>
                    <a:pt x="790" y="207"/>
                  </a:lnTo>
                  <a:lnTo>
                    <a:pt x="790" y="209"/>
                  </a:lnTo>
                  <a:lnTo>
                    <a:pt x="790" y="210"/>
                  </a:lnTo>
                  <a:lnTo>
                    <a:pt x="790" y="211"/>
                  </a:lnTo>
                  <a:lnTo>
                    <a:pt x="790" y="212"/>
                  </a:lnTo>
                  <a:lnTo>
                    <a:pt x="789" y="212"/>
                  </a:lnTo>
                  <a:lnTo>
                    <a:pt x="788" y="212"/>
                  </a:lnTo>
                  <a:lnTo>
                    <a:pt x="787" y="212"/>
                  </a:lnTo>
                  <a:lnTo>
                    <a:pt x="786" y="213"/>
                  </a:lnTo>
                  <a:lnTo>
                    <a:pt x="784" y="217"/>
                  </a:lnTo>
                  <a:lnTo>
                    <a:pt x="783" y="220"/>
                  </a:lnTo>
                  <a:lnTo>
                    <a:pt x="782" y="221"/>
                  </a:lnTo>
                  <a:lnTo>
                    <a:pt x="781" y="222"/>
                  </a:lnTo>
                  <a:lnTo>
                    <a:pt x="780" y="223"/>
                  </a:lnTo>
                  <a:lnTo>
                    <a:pt x="780" y="224"/>
                  </a:lnTo>
                  <a:lnTo>
                    <a:pt x="780" y="225"/>
                  </a:lnTo>
                  <a:lnTo>
                    <a:pt x="780" y="228"/>
                  </a:lnTo>
                  <a:lnTo>
                    <a:pt x="780" y="230"/>
                  </a:lnTo>
                  <a:lnTo>
                    <a:pt x="780" y="231"/>
                  </a:lnTo>
                  <a:lnTo>
                    <a:pt x="780" y="232"/>
                  </a:lnTo>
                  <a:lnTo>
                    <a:pt x="780" y="238"/>
                  </a:lnTo>
                  <a:lnTo>
                    <a:pt x="780" y="241"/>
                  </a:lnTo>
                  <a:lnTo>
                    <a:pt x="780" y="242"/>
                  </a:lnTo>
                  <a:lnTo>
                    <a:pt x="780" y="244"/>
                  </a:lnTo>
                  <a:lnTo>
                    <a:pt x="780" y="251"/>
                  </a:lnTo>
                  <a:lnTo>
                    <a:pt x="780" y="258"/>
                  </a:lnTo>
                  <a:lnTo>
                    <a:pt x="780" y="259"/>
                  </a:lnTo>
                  <a:lnTo>
                    <a:pt x="780" y="261"/>
                  </a:lnTo>
                  <a:lnTo>
                    <a:pt x="781" y="267"/>
                  </a:lnTo>
                  <a:lnTo>
                    <a:pt x="782" y="272"/>
                  </a:lnTo>
                  <a:lnTo>
                    <a:pt x="783" y="272"/>
                  </a:lnTo>
                  <a:lnTo>
                    <a:pt x="783" y="274"/>
                  </a:lnTo>
                  <a:lnTo>
                    <a:pt x="783" y="275"/>
                  </a:lnTo>
                  <a:lnTo>
                    <a:pt x="783" y="276"/>
                  </a:lnTo>
                  <a:lnTo>
                    <a:pt x="782" y="276"/>
                  </a:lnTo>
                  <a:lnTo>
                    <a:pt x="779" y="276"/>
                  </a:lnTo>
                  <a:lnTo>
                    <a:pt x="776" y="276"/>
                  </a:lnTo>
                  <a:lnTo>
                    <a:pt x="775" y="276"/>
                  </a:lnTo>
                  <a:lnTo>
                    <a:pt x="774" y="276"/>
                  </a:lnTo>
                  <a:lnTo>
                    <a:pt x="771" y="276"/>
                  </a:lnTo>
                  <a:lnTo>
                    <a:pt x="769" y="276"/>
                  </a:lnTo>
                  <a:lnTo>
                    <a:pt x="768" y="276"/>
                  </a:lnTo>
                  <a:lnTo>
                    <a:pt x="767" y="276"/>
                  </a:lnTo>
                  <a:lnTo>
                    <a:pt x="764" y="276"/>
                  </a:lnTo>
                  <a:lnTo>
                    <a:pt x="762" y="276"/>
                  </a:lnTo>
                  <a:lnTo>
                    <a:pt x="762" y="277"/>
                  </a:lnTo>
                  <a:lnTo>
                    <a:pt x="762" y="278"/>
                  </a:lnTo>
                  <a:lnTo>
                    <a:pt x="762" y="279"/>
                  </a:lnTo>
                  <a:lnTo>
                    <a:pt x="762" y="280"/>
                  </a:lnTo>
                  <a:lnTo>
                    <a:pt x="762" y="281"/>
                  </a:lnTo>
                  <a:lnTo>
                    <a:pt x="762" y="284"/>
                  </a:lnTo>
                  <a:lnTo>
                    <a:pt x="762" y="286"/>
                  </a:lnTo>
                  <a:lnTo>
                    <a:pt x="762" y="287"/>
                  </a:lnTo>
                  <a:lnTo>
                    <a:pt x="762" y="288"/>
                  </a:lnTo>
                  <a:lnTo>
                    <a:pt x="764" y="294"/>
                  </a:lnTo>
                  <a:lnTo>
                    <a:pt x="765" y="297"/>
                  </a:lnTo>
                  <a:lnTo>
                    <a:pt x="766" y="297"/>
                  </a:lnTo>
                  <a:lnTo>
                    <a:pt x="766" y="298"/>
                  </a:lnTo>
                  <a:lnTo>
                    <a:pt x="766" y="299"/>
                  </a:lnTo>
                  <a:lnTo>
                    <a:pt x="766" y="304"/>
                  </a:lnTo>
                  <a:lnTo>
                    <a:pt x="766" y="307"/>
                  </a:lnTo>
                  <a:lnTo>
                    <a:pt x="767" y="310"/>
                  </a:lnTo>
                  <a:lnTo>
                    <a:pt x="768" y="311"/>
                  </a:lnTo>
                  <a:lnTo>
                    <a:pt x="769" y="311"/>
                  </a:lnTo>
                  <a:lnTo>
                    <a:pt x="770" y="316"/>
                  </a:lnTo>
                  <a:lnTo>
                    <a:pt x="771" y="318"/>
                  </a:lnTo>
                  <a:lnTo>
                    <a:pt x="772" y="318"/>
                  </a:lnTo>
                  <a:lnTo>
                    <a:pt x="773" y="320"/>
                  </a:lnTo>
                  <a:lnTo>
                    <a:pt x="776" y="323"/>
                  </a:lnTo>
                  <a:lnTo>
                    <a:pt x="779" y="325"/>
                  </a:lnTo>
                  <a:lnTo>
                    <a:pt x="780" y="325"/>
                  </a:lnTo>
                  <a:lnTo>
                    <a:pt x="781" y="327"/>
                  </a:lnTo>
                  <a:lnTo>
                    <a:pt x="784" y="330"/>
                  </a:lnTo>
                  <a:lnTo>
                    <a:pt x="786" y="332"/>
                  </a:lnTo>
                  <a:lnTo>
                    <a:pt x="787" y="332"/>
                  </a:lnTo>
                  <a:lnTo>
                    <a:pt x="788" y="332"/>
                  </a:lnTo>
                  <a:lnTo>
                    <a:pt x="789" y="332"/>
                  </a:lnTo>
                  <a:lnTo>
                    <a:pt x="790" y="332"/>
                  </a:lnTo>
                  <a:lnTo>
                    <a:pt x="790" y="333"/>
                  </a:lnTo>
                  <a:lnTo>
                    <a:pt x="790" y="334"/>
                  </a:lnTo>
                  <a:lnTo>
                    <a:pt x="790" y="337"/>
                  </a:lnTo>
                  <a:lnTo>
                    <a:pt x="790" y="339"/>
                  </a:lnTo>
                  <a:lnTo>
                    <a:pt x="790" y="340"/>
                  </a:lnTo>
                  <a:lnTo>
                    <a:pt x="790" y="342"/>
                  </a:lnTo>
                  <a:lnTo>
                    <a:pt x="790" y="349"/>
                  </a:lnTo>
                  <a:lnTo>
                    <a:pt x="790" y="353"/>
                  </a:lnTo>
                  <a:lnTo>
                    <a:pt x="790" y="354"/>
                  </a:lnTo>
                  <a:lnTo>
                    <a:pt x="790" y="356"/>
                  </a:lnTo>
                  <a:lnTo>
                    <a:pt x="790" y="363"/>
                  </a:lnTo>
                  <a:lnTo>
                    <a:pt x="790" y="368"/>
                  </a:lnTo>
                  <a:lnTo>
                    <a:pt x="789" y="371"/>
                  </a:lnTo>
                  <a:lnTo>
                    <a:pt x="788" y="377"/>
                  </a:lnTo>
                  <a:lnTo>
                    <a:pt x="787" y="382"/>
                  </a:lnTo>
                  <a:lnTo>
                    <a:pt x="786" y="383"/>
                  </a:lnTo>
                  <a:lnTo>
                    <a:pt x="784" y="387"/>
                  </a:lnTo>
                  <a:lnTo>
                    <a:pt x="783" y="389"/>
                  </a:lnTo>
                  <a:lnTo>
                    <a:pt x="782" y="389"/>
                  </a:lnTo>
                  <a:lnTo>
                    <a:pt x="781" y="389"/>
                  </a:lnTo>
                  <a:lnTo>
                    <a:pt x="780" y="389"/>
                  </a:lnTo>
                  <a:lnTo>
                    <a:pt x="779" y="389"/>
                  </a:lnTo>
                  <a:lnTo>
                    <a:pt x="778" y="389"/>
                  </a:lnTo>
                  <a:lnTo>
                    <a:pt x="774" y="389"/>
                  </a:lnTo>
                  <a:lnTo>
                    <a:pt x="772" y="389"/>
                  </a:lnTo>
                  <a:lnTo>
                    <a:pt x="771" y="389"/>
                  </a:lnTo>
                  <a:lnTo>
                    <a:pt x="769" y="389"/>
                  </a:lnTo>
                  <a:lnTo>
                    <a:pt x="763" y="389"/>
                  </a:lnTo>
                  <a:lnTo>
                    <a:pt x="759" y="389"/>
                  </a:lnTo>
                  <a:lnTo>
                    <a:pt x="757" y="389"/>
                  </a:lnTo>
                  <a:lnTo>
                    <a:pt x="755" y="389"/>
                  </a:lnTo>
                  <a:lnTo>
                    <a:pt x="749" y="389"/>
                  </a:lnTo>
                  <a:lnTo>
                    <a:pt x="745" y="389"/>
                  </a:lnTo>
                  <a:lnTo>
                    <a:pt x="744" y="389"/>
                  </a:lnTo>
                  <a:lnTo>
                    <a:pt x="742" y="389"/>
                  </a:lnTo>
                  <a:lnTo>
                    <a:pt x="741" y="389"/>
                  </a:lnTo>
                  <a:lnTo>
                    <a:pt x="741" y="390"/>
                  </a:lnTo>
                  <a:lnTo>
                    <a:pt x="741" y="391"/>
                  </a:lnTo>
                  <a:lnTo>
                    <a:pt x="741" y="392"/>
                  </a:lnTo>
                  <a:lnTo>
                    <a:pt x="741" y="393"/>
                  </a:lnTo>
                  <a:lnTo>
                    <a:pt x="741" y="394"/>
                  </a:lnTo>
                  <a:lnTo>
                    <a:pt x="741" y="395"/>
                  </a:lnTo>
                  <a:lnTo>
                    <a:pt x="741" y="396"/>
                  </a:lnTo>
                  <a:lnTo>
                    <a:pt x="741" y="398"/>
                  </a:lnTo>
                  <a:lnTo>
                    <a:pt x="741" y="403"/>
                  </a:lnTo>
                  <a:lnTo>
                    <a:pt x="741" y="406"/>
                  </a:lnTo>
                  <a:lnTo>
                    <a:pt x="741" y="407"/>
                  </a:lnTo>
                  <a:lnTo>
                    <a:pt x="741" y="408"/>
                  </a:lnTo>
                  <a:lnTo>
                    <a:pt x="741" y="413"/>
                  </a:lnTo>
                  <a:lnTo>
                    <a:pt x="741" y="417"/>
                  </a:lnTo>
                  <a:lnTo>
                    <a:pt x="741" y="418"/>
                  </a:lnTo>
                  <a:lnTo>
                    <a:pt x="741" y="420"/>
                  </a:lnTo>
                  <a:lnTo>
                    <a:pt x="741" y="421"/>
                  </a:lnTo>
                  <a:lnTo>
                    <a:pt x="739" y="421"/>
                  </a:lnTo>
                  <a:lnTo>
                    <a:pt x="738" y="421"/>
                  </a:lnTo>
                  <a:lnTo>
                    <a:pt x="737" y="421"/>
                  </a:lnTo>
                  <a:lnTo>
                    <a:pt x="736" y="421"/>
                  </a:lnTo>
                  <a:lnTo>
                    <a:pt x="735" y="421"/>
                  </a:lnTo>
                  <a:lnTo>
                    <a:pt x="732" y="421"/>
                  </a:lnTo>
                  <a:lnTo>
                    <a:pt x="730" y="421"/>
                  </a:lnTo>
                  <a:lnTo>
                    <a:pt x="729" y="421"/>
                  </a:lnTo>
                  <a:lnTo>
                    <a:pt x="728" y="421"/>
                  </a:lnTo>
                  <a:lnTo>
                    <a:pt x="723" y="421"/>
                  </a:lnTo>
                  <a:lnTo>
                    <a:pt x="719" y="421"/>
                  </a:lnTo>
                  <a:lnTo>
                    <a:pt x="718" y="421"/>
                  </a:lnTo>
                  <a:lnTo>
                    <a:pt x="717" y="421"/>
                  </a:lnTo>
                  <a:lnTo>
                    <a:pt x="712" y="421"/>
                  </a:lnTo>
                  <a:lnTo>
                    <a:pt x="709" y="421"/>
                  </a:lnTo>
                  <a:lnTo>
                    <a:pt x="708" y="421"/>
                  </a:lnTo>
                  <a:lnTo>
                    <a:pt x="707" y="421"/>
                  </a:lnTo>
                  <a:lnTo>
                    <a:pt x="706" y="421"/>
                  </a:lnTo>
                  <a:lnTo>
                    <a:pt x="706" y="422"/>
                  </a:lnTo>
                  <a:lnTo>
                    <a:pt x="706" y="425"/>
                  </a:lnTo>
                  <a:lnTo>
                    <a:pt x="706" y="427"/>
                  </a:lnTo>
                  <a:lnTo>
                    <a:pt x="706" y="428"/>
                  </a:lnTo>
                  <a:lnTo>
                    <a:pt x="706" y="430"/>
                  </a:lnTo>
                  <a:lnTo>
                    <a:pt x="706" y="437"/>
                  </a:lnTo>
                  <a:lnTo>
                    <a:pt x="706" y="442"/>
                  </a:lnTo>
                  <a:lnTo>
                    <a:pt x="706" y="443"/>
                  </a:lnTo>
                  <a:lnTo>
                    <a:pt x="706" y="446"/>
                  </a:lnTo>
                  <a:lnTo>
                    <a:pt x="706" y="458"/>
                  </a:lnTo>
                  <a:lnTo>
                    <a:pt x="706" y="466"/>
                  </a:lnTo>
                  <a:lnTo>
                    <a:pt x="706" y="467"/>
                  </a:lnTo>
                  <a:lnTo>
                    <a:pt x="706" y="471"/>
                  </a:lnTo>
                  <a:lnTo>
                    <a:pt x="706" y="482"/>
                  </a:lnTo>
                  <a:lnTo>
                    <a:pt x="706" y="491"/>
                  </a:lnTo>
                  <a:lnTo>
                    <a:pt x="706" y="492"/>
                  </a:lnTo>
                  <a:lnTo>
                    <a:pt x="706" y="493"/>
                  </a:lnTo>
                  <a:lnTo>
                    <a:pt x="706" y="496"/>
                  </a:lnTo>
                  <a:lnTo>
                    <a:pt x="706" y="498"/>
                  </a:lnTo>
                  <a:lnTo>
                    <a:pt x="707" y="498"/>
                  </a:lnTo>
                  <a:lnTo>
                    <a:pt x="708" y="498"/>
                  </a:lnTo>
                  <a:lnTo>
                    <a:pt x="709" y="498"/>
                  </a:lnTo>
                  <a:lnTo>
                    <a:pt x="711" y="498"/>
                  </a:lnTo>
                  <a:lnTo>
                    <a:pt x="712" y="498"/>
                  </a:lnTo>
                  <a:lnTo>
                    <a:pt x="713" y="498"/>
                  </a:lnTo>
                  <a:lnTo>
                    <a:pt x="716" y="498"/>
                  </a:lnTo>
                  <a:lnTo>
                    <a:pt x="718" y="498"/>
                  </a:lnTo>
                  <a:lnTo>
                    <a:pt x="719" y="498"/>
                  </a:lnTo>
                  <a:lnTo>
                    <a:pt x="720" y="498"/>
                  </a:lnTo>
                  <a:lnTo>
                    <a:pt x="724" y="498"/>
                  </a:lnTo>
                  <a:lnTo>
                    <a:pt x="726" y="498"/>
                  </a:lnTo>
                  <a:lnTo>
                    <a:pt x="727" y="498"/>
                  </a:lnTo>
                  <a:lnTo>
                    <a:pt x="728" y="498"/>
                  </a:lnTo>
                  <a:lnTo>
                    <a:pt x="729" y="498"/>
                  </a:lnTo>
                  <a:lnTo>
                    <a:pt x="730" y="498"/>
                  </a:lnTo>
                  <a:lnTo>
                    <a:pt x="730" y="499"/>
                  </a:lnTo>
                  <a:lnTo>
                    <a:pt x="730" y="500"/>
                  </a:lnTo>
                  <a:lnTo>
                    <a:pt x="730" y="503"/>
                  </a:lnTo>
                  <a:lnTo>
                    <a:pt x="730" y="506"/>
                  </a:lnTo>
                  <a:lnTo>
                    <a:pt x="730" y="507"/>
                  </a:lnTo>
                  <a:lnTo>
                    <a:pt x="730" y="509"/>
                  </a:lnTo>
                  <a:lnTo>
                    <a:pt x="730" y="515"/>
                  </a:lnTo>
                  <a:lnTo>
                    <a:pt x="730" y="519"/>
                  </a:lnTo>
                  <a:lnTo>
                    <a:pt x="730" y="520"/>
                  </a:lnTo>
                  <a:lnTo>
                    <a:pt x="730" y="524"/>
                  </a:lnTo>
                  <a:lnTo>
                    <a:pt x="730" y="535"/>
                  </a:lnTo>
                  <a:lnTo>
                    <a:pt x="730" y="544"/>
                  </a:lnTo>
                  <a:lnTo>
                    <a:pt x="730" y="545"/>
                  </a:lnTo>
                  <a:lnTo>
                    <a:pt x="730" y="548"/>
                  </a:lnTo>
                  <a:lnTo>
                    <a:pt x="732" y="560"/>
                  </a:lnTo>
                  <a:lnTo>
                    <a:pt x="733" y="569"/>
                  </a:lnTo>
                  <a:lnTo>
                    <a:pt x="734" y="569"/>
                  </a:lnTo>
                  <a:lnTo>
                    <a:pt x="734" y="570"/>
                  </a:lnTo>
                  <a:lnTo>
                    <a:pt x="734" y="573"/>
                  </a:lnTo>
                  <a:lnTo>
                    <a:pt x="734" y="576"/>
                  </a:lnTo>
                  <a:lnTo>
                    <a:pt x="734" y="577"/>
                  </a:lnTo>
                  <a:lnTo>
                    <a:pt x="734" y="578"/>
                  </a:lnTo>
                  <a:lnTo>
                    <a:pt x="734" y="581"/>
                  </a:lnTo>
                  <a:lnTo>
                    <a:pt x="734" y="583"/>
                  </a:lnTo>
                  <a:lnTo>
                    <a:pt x="733" y="584"/>
                  </a:lnTo>
                  <a:lnTo>
                    <a:pt x="731" y="588"/>
                  </a:lnTo>
                  <a:lnTo>
                    <a:pt x="730" y="590"/>
                  </a:lnTo>
                  <a:lnTo>
                    <a:pt x="730" y="591"/>
                  </a:lnTo>
                  <a:lnTo>
                    <a:pt x="730" y="595"/>
                  </a:lnTo>
                  <a:lnTo>
                    <a:pt x="730" y="597"/>
                  </a:lnTo>
                  <a:lnTo>
                    <a:pt x="729" y="597"/>
                  </a:lnTo>
                  <a:lnTo>
                    <a:pt x="726" y="597"/>
                  </a:lnTo>
                  <a:lnTo>
                    <a:pt x="724" y="597"/>
                  </a:lnTo>
                  <a:lnTo>
                    <a:pt x="723" y="597"/>
                  </a:lnTo>
                  <a:lnTo>
                    <a:pt x="722" y="597"/>
                  </a:lnTo>
                  <a:lnTo>
                    <a:pt x="718" y="597"/>
                  </a:lnTo>
                  <a:lnTo>
                    <a:pt x="716" y="597"/>
                  </a:lnTo>
                  <a:lnTo>
                    <a:pt x="713" y="598"/>
                  </a:lnTo>
                  <a:lnTo>
                    <a:pt x="707" y="600"/>
                  </a:lnTo>
                  <a:lnTo>
                    <a:pt x="702" y="601"/>
                  </a:lnTo>
                  <a:lnTo>
                    <a:pt x="699" y="602"/>
                  </a:lnTo>
                  <a:lnTo>
                    <a:pt x="693" y="603"/>
                  </a:lnTo>
                  <a:lnTo>
                    <a:pt x="688" y="604"/>
                  </a:lnTo>
                  <a:lnTo>
                    <a:pt x="687" y="604"/>
                  </a:lnTo>
                  <a:lnTo>
                    <a:pt x="686" y="604"/>
                  </a:lnTo>
                  <a:lnTo>
                    <a:pt x="685" y="604"/>
                  </a:lnTo>
                  <a:lnTo>
                    <a:pt x="683" y="604"/>
                  </a:lnTo>
                  <a:lnTo>
                    <a:pt x="682" y="604"/>
                  </a:lnTo>
                  <a:lnTo>
                    <a:pt x="681" y="604"/>
                  </a:lnTo>
                  <a:lnTo>
                    <a:pt x="680" y="605"/>
                  </a:lnTo>
                  <a:lnTo>
                    <a:pt x="676" y="606"/>
                  </a:lnTo>
                  <a:lnTo>
                    <a:pt x="674" y="607"/>
                  </a:lnTo>
                  <a:lnTo>
                    <a:pt x="671" y="608"/>
                  </a:lnTo>
                  <a:lnTo>
                    <a:pt x="664" y="610"/>
                  </a:lnTo>
                  <a:lnTo>
                    <a:pt x="660" y="612"/>
                  </a:lnTo>
                  <a:lnTo>
                    <a:pt x="659" y="613"/>
                  </a:lnTo>
                  <a:lnTo>
                    <a:pt x="651" y="616"/>
                  </a:lnTo>
                  <a:lnTo>
                    <a:pt x="645" y="618"/>
                  </a:lnTo>
                  <a:lnTo>
                    <a:pt x="644" y="618"/>
                  </a:lnTo>
                  <a:lnTo>
                    <a:pt x="643" y="618"/>
                  </a:lnTo>
                  <a:lnTo>
                    <a:pt x="642" y="618"/>
                  </a:lnTo>
                  <a:lnTo>
                    <a:pt x="642" y="619"/>
                  </a:lnTo>
                  <a:lnTo>
                    <a:pt x="642" y="621"/>
                  </a:lnTo>
                  <a:lnTo>
                    <a:pt x="642" y="622"/>
                  </a:lnTo>
                  <a:lnTo>
                    <a:pt x="642" y="623"/>
                  </a:lnTo>
                  <a:lnTo>
                    <a:pt x="642" y="624"/>
                  </a:lnTo>
                  <a:lnTo>
                    <a:pt x="642" y="625"/>
                  </a:lnTo>
                  <a:lnTo>
                    <a:pt x="642" y="626"/>
                  </a:lnTo>
                  <a:lnTo>
                    <a:pt x="642" y="627"/>
                  </a:lnTo>
                  <a:lnTo>
                    <a:pt x="642" y="631"/>
                  </a:lnTo>
                  <a:lnTo>
                    <a:pt x="642" y="633"/>
                  </a:lnTo>
                  <a:lnTo>
                    <a:pt x="642" y="634"/>
                  </a:lnTo>
                  <a:lnTo>
                    <a:pt x="642" y="637"/>
                  </a:lnTo>
                  <a:lnTo>
                    <a:pt x="642" y="639"/>
                  </a:lnTo>
                  <a:lnTo>
                    <a:pt x="641" y="640"/>
                  </a:lnTo>
                  <a:lnTo>
                    <a:pt x="640" y="642"/>
                  </a:lnTo>
                  <a:lnTo>
                    <a:pt x="639" y="643"/>
                  </a:lnTo>
                  <a:lnTo>
                    <a:pt x="638" y="643"/>
                  </a:lnTo>
                  <a:lnTo>
                    <a:pt x="637" y="643"/>
                  </a:lnTo>
                  <a:lnTo>
                    <a:pt x="634" y="643"/>
                  </a:lnTo>
                  <a:lnTo>
                    <a:pt x="632" y="643"/>
                  </a:lnTo>
                  <a:lnTo>
                    <a:pt x="631" y="643"/>
                  </a:lnTo>
                  <a:lnTo>
                    <a:pt x="630" y="643"/>
                  </a:lnTo>
                  <a:lnTo>
                    <a:pt x="624" y="643"/>
                  </a:lnTo>
                  <a:lnTo>
                    <a:pt x="621" y="643"/>
                  </a:lnTo>
                  <a:lnTo>
                    <a:pt x="619" y="644"/>
                  </a:lnTo>
                  <a:lnTo>
                    <a:pt x="614" y="645"/>
                  </a:lnTo>
                  <a:lnTo>
                    <a:pt x="610" y="647"/>
                  </a:lnTo>
                  <a:lnTo>
                    <a:pt x="609" y="647"/>
                  </a:lnTo>
                  <a:lnTo>
                    <a:pt x="608" y="647"/>
                  </a:lnTo>
                  <a:lnTo>
                    <a:pt x="607" y="647"/>
                  </a:lnTo>
                  <a:lnTo>
                    <a:pt x="606" y="648"/>
                  </a:lnTo>
                  <a:lnTo>
                    <a:pt x="604" y="649"/>
                  </a:lnTo>
                  <a:lnTo>
                    <a:pt x="603" y="650"/>
                  </a:lnTo>
                  <a:lnTo>
                    <a:pt x="602" y="651"/>
                  </a:lnTo>
                  <a:lnTo>
                    <a:pt x="601" y="653"/>
                  </a:lnTo>
                  <a:lnTo>
                    <a:pt x="600" y="654"/>
                  </a:lnTo>
                  <a:lnTo>
                    <a:pt x="599" y="655"/>
                  </a:lnTo>
                  <a:lnTo>
                    <a:pt x="598" y="656"/>
                  </a:lnTo>
                  <a:lnTo>
                    <a:pt x="597" y="657"/>
                  </a:lnTo>
                  <a:lnTo>
                    <a:pt x="596" y="657"/>
                  </a:lnTo>
                  <a:lnTo>
                    <a:pt x="594" y="657"/>
                  </a:lnTo>
                  <a:lnTo>
                    <a:pt x="593" y="657"/>
                  </a:lnTo>
                  <a:lnTo>
                    <a:pt x="591" y="657"/>
                  </a:lnTo>
                  <a:lnTo>
                    <a:pt x="590" y="657"/>
                  </a:lnTo>
                  <a:lnTo>
                    <a:pt x="589" y="657"/>
                  </a:lnTo>
                  <a:lnTo>
                    <a:pt x="587" y="658"/>
                  </a:lnTo>
                  <a:lnTo>
                    <a:pt x="582" y="659"/>
                  </a:lnTo>
                  <a:lnTo>
                    <a:pt x="579" y="660"/>
                  </a:lnTo>
                  <a:lnTo>
                    <a:pt x="577" y="661"/>
                  </a:lnTo>
                  <a:lnTo>
                    <a:pt x="571" y="663"/>
                  </a:lnTo>
                  <a:lnTo>
                    <a:pt x="568" y="665"/>
                  </a:lnTo>
                  <a:lnTo>
                    <a:pt x="567" y="665"/>
                  </a:lnTo>
                  <a:lnTo>
                    <a:pt x="566" y="665"/>
                  </a:lnTo>
                  <a:lnTo>
                    <a:pt x="565" y="665"/>
                  </a:lnTo>
                  <a:lnTo>
                    <a:pt x="565" y="666"/>
                  </a:lnTo>
                  <a:lnTo>
                    <a:pt x="565" y="669"/>
                  </a:lnTo>
                  <a:lnTo>
                    <a:pt x="565" y="671"/>
                  </a:lnTo>
                  <a:lnTo>
                    <a:pt x="565" y="672"/>
                  </a:lnTo>
                  <a:lnTo>
                    <a:pt x="565" y="673"/>
                  </a:lnTo>
                  <a:lnTo>
                    <a:pt x="565" y="678"/>
                  </a:lnTo>
                  <a:lnTo>
                    <a:pt x="565" y="681"/>
                  </a:lnTo>
                  <a:lnTo>
                    <a:pt x="565" y="683"/>
                  </a:lnTo>
                  <a:lnTo>
                    <a:pt x="565" y="684"/>
                  </a:lnTo>
                  <a:lnTo>
                    <a:pt x="565" y="689"/>
                  </a:lnTo>
                  <a:lnTo>
                    <a:pt x="565" y="692"/>
                  </a:lnTo>
                  <a:lnTo>
                    <a:pt x="565" y="693"/>
                  </a:lnTo>
                  <a:lnTo>
                    <a:pt x="565" y="695"/>
                  </a:lnTo>
                  <a:lnTo>
                    <a:pt x="565" y="696"/>
                  </a:lnTo>
                  <a:lnTo>
                    <a:pt x="564" y="696"/>
                  </a:lnTo>
                  <a:lnTo>
                    <a:pt x="562" y="696"/>
                  </a:lnTo>
                  <a:lnTo>
                    <a:pt x="561" y="696"/>
                  </a:lnTo>
                  <a:lnTo>
                    <a:pt x="560" y="696"/>
                  </a:lnTo>
                  <a:lnTo>
                    <a:pt x="559" y="696"/>
                  </a:lnTo>
                  <a:lnTo>
                    <a:pt x="558" y="696"/>
                  </a:lnTo>
                  <a:lnTo>
                    <a:pt x="557" y="696"/>
                  </a:lnTo>
                  <a:lnTo>
                    <a:pt x="554" y="696"/>
                  </a:lnTo>
                  <a:lnTo>
                    <a:pt x="548" y="696"/>
                  </a:lnTo>
                  <a:lnTo>
                    <a:pt x="544" y="696"/>
                  </a:lnTo>
                  <a:lnTo>
                    <a:pt x="543" y="696"/>
                  </a:lnTo>
                  <a:lnTo>
                    <a:pt x="542" y="696"/>
                  </a:lnTo>
                  <a:lnTo>
                    <a:pt x="536" y="696"/>
                  </a:lnTo>
                  <a:lnTo>
                    <a:pt x="533" y="696"/>
                  </a:lnTo>
                  <a:lnTo>
                    <a:pt x="532" y="696"/>
                  </a:lnTo>
                  <a:lnTo>
                    <a:pt x="530" y="696"/>
                  </a:lnTo>
                  <a:lnTo>
                    <a:pt x="529" y="696"/>
                  </a:lnTo>
                  <a:lnTo>
                    <a:pt x="529" y="697"/>
                  </a:lnTo>
                  <a:lnTo>
                    <a:pt x="529" y="698"/>
                  </a:lnTo>
                  <a:lnTo>
                    <a:pt x="529" y="699"/>
                  </a:lnTo>
                  <a:lnTo>
                    <a:pt x="528" y="702"/>
                  </a:lnTo>
                  <a:lnTo>
                    <a:pt x="527" y="707"/>
                  </a:lnTo>
                  <a:lnTo>
                    <a:pt x="526" y="710"/>
                  </a:lnTo>
                  <a:lnTo>
                    <a:pt x="526" y="711"/>
                  </a:lnTo>
                  <a:lnTo>
                    <a:pt x="526" y="715"/>
                  </a:lnTo>
                  <a:lnTo>
                    <a:pt x="526" y="728"/>
                  </a:lnTo>
                  <a:lnTo>
                    <a:pt x="526" y="739"/>
                  </a:lnTo>
                  <a:lnTo>
                    <a:pt x="525" y="748"/>
                  </a:lnTo>
                  <a:lnTo>
                    <a:pt x="524" y="775"/>
                  </a:lnTo>
                  <a:lnTo>
                    <a:pt x="523" y="794"/>
                  </a:lnTo>
                  <a:lnTo>
                    <a:pt x="523" y="795"/>
                  </a:lnTo>
                  <a:lnTo>
                    <a:pt x="522" y="799"/>
                  </a:lnTo>
                  <a:lnTo>
                    <a:pt x="520" y="809"/>
                  </a:lnTo>
                  <a:lnTo>
                    <a:pt x="519" y="816"/>
                  </a:lnTo>
                  <a:lnTo>
                    <a:pt x="517" y="817"/>
                  </a:lnTo>
                  <a:lnTo>
                    <a:pt x="516" y="818"/>
                  </a:lnTo>
                  <a:lnTo>
                    <a:pt x="515" y="819"/>
                  </a:lnTo>
                  <a:lnTo>
                    <a:pt x="514" y="819"/>
                  </a:lnTo>
                  <a:lnTo>
                    <a:pt x="513" y="819"/>
                  </a:lnTo>
                  <a:lnTo>
                    <a:pt x="512" y="819"/>
                  </a:lnTo>
                  <a:lnTo>
                    <a:pt x="511" y="819"/>
                  </a:lnTo>
                  <a:lnTo>
                    <a:pt x="510" y="819"/>
                  </a:lnTo>
                  <a:lnTo>
                    <a:pt x="505" y="819"/>
                  </a:lnTo>
                  <a:lnTo>
                    <a:pt x="502" y="819"/>
                  </a:lnTo>
                  <a:lnTo>
                    <a:pt x="499" y="820"/>
                  </a:lnTo>
                  <a:lnTo>
                    <a:pt x="494" y="822"/>
                  </a:lnTo>
                  <a:lnTo>
                    <a:pt x="491" y="823"/>
                  </a:lnTo>
                  <a:lnTo>
                    <a:pt x="490" y="823"/>
                  </a:lnTo>
                  <a:lnTo>
                    <a:pt x="488" y="823"/>
                  </a:lnTo>
                  <a:lnTo>
                    <a:pt x="487" y="823"/>
                  </a:lnTo>
                  <a:lnTo>
                    <a:pt x="486" y="825"/>
                  </a:lnTo>
                  <a:lnTo>
                    <a:pt x="485" y="826"/>
                  </a:lnTo>
                  <a:lnTo>
                    <a:pt x="484" y="827"/>
                  </a:lnTo>
                  <a:lnTo>
                    <a:pt x="483" y="828"/>
                  </a:lnTo>
                  <a:lnTo>
                    <a:pt x="482" y="829"/>
                  </a:lnTo>
                  <a:lnTo>
                    <a:pt x="480" y="830"/>
                  </a:lnTo>
                  <a:lnTo>
                    <a:pt x="479" y="831"/>
                  </a:lnTo>
                  <a:lnTo>
                    <a:pt x="477" y="833"/>
                  </a:lnTo>
                  <a:lnTo>
                    <a:pt x="476" y="834"/>
                  </a:lnTo>
                  <a:lnTo>
                    <a:pt x="475" y="834"/>
                  </a:lnTo>
                  <a:lnTo>
                    <a:pt x="474" y="834"/>
                  </a:lnTo>
                  <a:lnTo>
                    <a:pt x="473" y="834"/>
                  </a:lnTo>
                  <a:lnTo>
                    <a:pt x="472" y="834"/>
                  </a:lnTo>
                  <a:lnTo>
                    <a:pt x="471" y="834"/>
                  </a:lnTo>
                  <a:lnTo>
                    <a:pt x="468" y="834"/>
                  </a:lnTo>
                  <a:lnTo>
                    <a:pt x="466" y="834"/>
                  </a:lnTo>
                  <a:lnTo>
                    <a:pt x="465" y="834"/>
                  </a:lnTo>
                  <a:lnTo>
                    <a:pt x="464" y="834"/>
                  </a:lnTo>
                  <a:lnTo>
                    <a:pt x="458" y="834"/>
                  </a:lnTo>
                  <a:lnTo>
                    <a:pt x="455" y="834"/>
                  </a:lnTo>
                  <a:lnTo>
                    <a:pt x="454" y="834"/>
                  </a:lnTo>
                  <a:lnTo>
                    <a:pt x="453" y="834"/>
                  </a:lnTo>
                  <a:lnTo>
                    <a:pt x="448" y="834"/>
                  </a:lnTo>
                  <a:lnTo>
                    <a:pt x="445" y="834"/>
                  </a:lnTo>
                  <a:lnTo>
                    <a:pt x="443" y="834"/>
                  </a:lnTo>
                  <a:lnTo>
                    <a:pt x="442" y="834"/>
                  </a:lnTo>
                  <a:lnTo>
                    <a:pt x="441" y="834"/>
                  </a:lnTo>
                  <a:lnTo>
                    <a:pt x="441" y="832"/>
                  </a:lnTo>
                  <a:lnTo>
                    <a:pt x="441" y="831"/>
                  </a:lnTo>
                  <a:lnTo>
                    <a:pt x="441" y="830"/>
                  </a:lnTo>
                  <a:lnTo>
                    <a:pt x="439" y="829"/>
                  </a:lnTo>
                  <a:lnTo>
                    <a:pt x="438" y="828"/>
                  </a:lnTo>
                  <a:lnTo>
                    <a:pt x="438" y="827"/>
                  </a:lnTo>
                  <a:lnTo>
                    <a:pt x="435" y="826"/>
                  </a:lnTo>
                  <a:lnTo>
                    <a:pt x="434" y="825"/>
                  </a:lnTo>
                  <a:lnTo>
                    <a:pt x="434" y="823"/>
                  </a:lnTo>
                  <a:lnTo>
                    <a:pt x="433" y="823"/>
                  </a:lnTo>
                  <a:lnTo>
                    <a:pt x="432" y="823"/>
                  </a:lnTo>
                  <a:lnTo>
                    <a:pt x="431" y="823"/>
                  </a:lnTo>
                  <a:lnTo>
                    <a:pt x="430" y="823"/>
                  </a:lnTo>
                  <a:lnTo>
                    <a:pt x="429" y="823"/>
                  </a:lnTo>
                  <a:lnTo>
                    <a:pt x="428" y="823"/>
                  </a:lnTo>
                  <a:lnTo>
                    <a:pt x="422" y="821"/>
                  </a:lnTo>
                  <a:lnTo>
                    <a:pt x="420" y="820"/>
                  </a:lnTo>
                  <a:lnTo>
                    <a:pt x="420" y="819"/>
                  </a:lnTo>
                  <a:lnTo>
                    <a:pt x="419" y="819"/>
                  </a:lnTo>
                  <a:lnTo>
                    <a:pt x="418" y="819"/>
                  </a:lnTo>
                  <a:lnTo>
                    <a:pt x="413" y="819"/>
                  </a:lnTo>
                  <a:lnTo>
                    <a:pt x="410" y="819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pl-PL" dirty="0"/>
            </a:p>
          </p:txBody>
        </p:sp>
        <p:sp>
          <p:nvSpPr>
            <p:cNvPr id="62" name="Freeform 155" descr="5%">
              <a:extLst>
                <a:ext uri="{FF2B5EF4-FFF2-40B4-BE49-F238E27FC236}">
                  <a16:creationId xmlns:a16="http://schemas.microsoft.com/office/drawing/2014/main" id="{2ADE1EF4-FEDC-81CE-F799-9410BBCB6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8" y="2153"/>
              <a:ext cx="744" cy="648"/>
            </a:xfrm>
            <a:custGeom>
              <a:avLst/>
              <a:gdLst>
                <a:gd name="T0" fmla="*/ 16 w 1290"/>
                <a:gd name="T1" fmla="*/ 23 h 1119"/>
                <a:gd name="T2" fmla="*/ 16 w 1290"/>
                <a:gd name="T3" fmla="*/ 21 h 1119"/>
                <a:gd name="T4" fmla="*/ 14 w 1290"/>
                <a:gd name="T5" fmla="*/ 20 h 1119"/>
                <a:gd name="T6" fmla="*/ 14 w 1290"/>
                <a:gd name="T7" fmla="*/ 19 h 1119"/>
                <a:gd name="T8" fmla="*/ 14 w 1290"/>
                <a:gd name="T9" fmla="*/ 18 h 1119"/>
                <a:gd name="T10" fmla="*/ 16 w 1290"/>
                <a:gd name="T11" fmla="*/ 17 h 1119"/>
                <a:gd name="T12" fmla="*/ 15 w 1290"/>
                <a:gd name="T13" fmla="*/ 17 h 1119"/>
                <a:gd name="T14" fmla="*/ 14 w 1290"/>
                <a:gd name="T15" fmla="*/ 16 h 1119"/>
                <a:gd name="T16" fmla="*/ 12 w 1290"/>
                <a:gd name="T17" fmla="*/ 16 h 1119"/>
                <a:gd name="T18" fmla="*/ 10 w 1290"/>
                <a:gd name="T19" fmla="*/ 15 h 1119"/>
                <a:gd name="T20" fmla="*/ 9 w 1290"/>
                <a:gd name="T21" fmla="*/ 14 h 1119"/>
                <a:gd name="T22" fmla="*/ 6 w 1290"/>
                <a:gd name="T23" fmla="*/ 13 h 1119"/>
                <a:gd name="T24" fmla="*/ 5 w 1290"/>
                <a:gd name="T25" fmla="*/ 13 h 1119"/>
                <a:gd name="T26" fmla="*/ 4 w 1290"/>
                <a:gd name="T27" fmla="*/ 12 h 1119"/>
                <a:gd name="T28" fmla="*/ 3 w 1290"/>
                <a:gd name="T29" fmla="*/ 10 h 1119"/>
                <a:gd name="T30" fmla="*/ 2 w 1290"/>
                <a:gd name="T31" fmla="*/ 10 h 1119"/>
                <a:gd name="T32" fmla="*/ 1 w 1290"/>
                <a:gd name="T33" fmla="*/ 12 h 1119"/>
                <a:gd name="T34" fmla="*/ 1 w 1290"/>
                <a:gd name="T35" fmla="*/ 10 h 1119"/>
                <a:gd name="T36" fmla="*/ 1 w 1290"/>
                <a:gd name="T37" fmla="*/ 8 h 1119"/>
                <a:gd name="T38" fmla="*/ 2 w 1290"/>
                <a:gd name="T39" fmla="*/ 5 h 1119"/>
                <a:gd name="T40" fmla="*/ 3 w 1290"/>
                <a:gd name="T41" fmla="*/ 3 h 1119"/>
                <a:gd name="T42" fmla="*/ 4 w 1290"/>
                <a:gd name="T43" fmla="*/ 3 h 1119"/>
                <a:gd name="T44" fmla="*/ 5 w 1290"/>
                <a:gd name="T45" fmla="*/ 3 h 1119"/>
                <a:gd name="T46" fmla="*/ 7 w 1290"/>
                <a:gd name="T47" fmla="*/ 3 h 1119"/>
                <a:gd name="T48" fmla="*/ 8 w 1290"/>
                <a:gd name="T49" fmla="*/ 3 h 1119"/>
                <a:gd name="T50" fmla="*/ 9 w 1290"/>
                <a:gd name="T51" fmla="*/ 1 h 1119"/>
                <a:gd name="T52" fmla="*/ 11 w 1290"/>
                <a:gd name="T53" fmla="*/ 1 h 1119"/>
                <a:gd name="T54" fmla="*/ 12 w 1290"/>
                <a:gd name="T55" fmla="*/ 1 h 1119"/>
                <a:gd name="T56" fmla="*/ 12 w 1290"/>
                <a:gd name="T57" fmla="*/ 2 h 1119"/>
                <a:gd name="T58" fmla="*/ 14 w 1290"/>
                <a:gd name="T59" fmla="*/ 1 h 1119"/>
                <a:gd name="T60" fmla="*/ 14 w 1290"/>
                <a:gd name="T61" fmla="*/ 1 h 1119"/>
                <a:gd name="T62" fmla="*/ 16 w 1290"/>
                <a:gd name="T63" fmla="*/ 1 h 1119"/>
                <a:gd name="T64" fmla="*/ 17 w 1290"/>
                <a:gd name="T65" fmla="*/ 2 h 1119"/>
                <a:gd name="T66" fmla="*/ 17 w 1290"/>
                <a:gd name="T67" fmla="*/ 3 h 1119"/>
                <a:gd name="T68" fmla="*/ 21 w 1290"/>
                <a:gd name="T69" fmla="*/ 1 h 1119"/>
                <a:gd name="T70" fmla="*/ 23 w 1290"/>
                <a:gd name="T71" fmla="*/ 1 h 1119"/>
                <a:gd name="T72" fmla="*/ 25 w 1290"/>
                <a:gd name="T73" fmla="*/ 1 h 1119"/>
                <a:gd name="T74" fmla="*/ 25 w 1290"/>
                <a:gd name="T75" fmla="*/ 1 h 1119"/>
                <a:gd name="T76" fmla="*/ 25 w 1290"/>
                <a:gd name="T77" fmla="*/ 3 h 1119"/>
                <a:gd name="T78" fmla="*/ 25 w 1290"/>
                <a:gd name="T79" fmla="*/ 4 h 1119"/>
                <a:gd name="T80" fmla="*/ 25 w 1290"/>
                <a:gd name="T81" fmla="*/ 5 h 1119"/>
                <a:gd name="T82" fmla="*/ 27 w 1290"/>
                <a:gd name="T83" fmla="*/ 4 h 1119"/>
                <a:gd name="T84" fmla="*/ 27 w 1290"/>
                <a:gd name="T85" fmla="*/ 5 h 1119"/>
                <a:gd name="T86" fmla="*/ 27 w 1290"/>
                <a:gd name="T87" fmla="*/ 9 h 1119"/>
                <a:gd name="T88" fmla="*/ 25 w 1290"/>
                <a:gd name="T89" fmla="*/ 9 h 1119"/>
                <a:gd name="T90" fmla="*/ 25 w 1290"/>
                <a:gd name="T91" fmla="*/ 11 h 1119"/>
                <a:gd name="T92" fmla="*/ 24 w 1290"/>
                <a:gd name="T93" fmla="*/ 11 h 1119"/>
                <a:gd name="T94" fmla="*/ 24 w 1290"/>
                <a:gd name="T95" fmla="*/ 12 h 1119"/>
                <a:gd name="T96" fmla="*/ 22 w 1290"/>
                <a:gd name="T97" fmla="*/ 12 h 1119"/>
                <a:gd name="T98" fmla="*/ 22 w 1290"/>
                <a:gd name="T99" fmla="*/ 14 h 1119"/>
                <a:gd name="T100" fmla="*/ 22 w 1290"/>
                <a:gd name="T101" fmla="*/ 14 h 1119"/>
                <a:gd name="T102" fmla="*/ 21 w 1290"/>
                <a:gd name="T103" fmla="*/ 15 h 1119"/>
                <a:gd name="T104" fmla="*/ 21 w 1290"/>
                <a:gd name="T105" fmla="*/ 16 h 1119"/>
                <a:gd name="T106" fmla="*/ 20 w 1290"/>
                <a:gd name="T107" fmla="*/ 17 h 1119"/>
                <a:gd name="T108" fmla="*/ 20 w 1290"/>
                <a:gd name="T109" fmla="*/ 19 h 1119"/>
                <a:gd name="T110" fmla="*/ 20 w 1290"/>
                <a:gd name="T111" fmla="*/ 21 h 1119"/>
                <a:gd name="T112" fmla="*/ 21 w 1290"/>
                <a:gd name="T113" fmla="*/ 22 h 1119"/>
                <a:gd name="T114" fmla="*/ 20 w 1290"/>
                <a:gd name="T115" fmla="*/ 23 h 1119"/>
                <a:gd name="T116" fmla="*/ 19 w 1290"/>
                <a:gd name="T117" fmla="*/ 23 h 1119"/>
                <a:gd name="T118" fmla="*/ 19 w 1290"/>
                <a:gd name="T119" fmla="*/ 24 h 1119"/>
                <a:gd name="T120" fmla="*/ 18 w 1290"/>
                <a:gd name="T121" fmla="*/ 24 h 1119"/>
                <a:gd name="T122" fmla="*/ 17 w 1290"/>
                <a:gd name="T123" fmla="*/ 24 h 111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90"/>
                <a:gd name="T187" fmla="*/ 0 h 1119"/>
                <a:gd name="T188" fmla="*/ 1290 w 1290"/>
                <a:gd name="T189" fmla="*/ 1119 h 111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90" h="1119">
                  <a:moveTo>
                    <a:pt x="793" y="1063"/>
                  </a:moveTo>
                  <a:lnTo>
                    <a:pt x="793" y="1062"/>
                  </a:lnTo>
                  <a:lnTo>
                    <a:pt x="793" y="1061"/>
                  </a:lnTo>
                  <a:lnTo>
                    <a:pt x="793" y="1060"/>
                  </a:lnTo>
                  <a:lnTo>
                    <a:pt x="792" y="1060"/>
                  </a:lnTo>
                  <a:lnTo>
                    <a:pt x="790" y="1060"/>
                  </a:lnTo>
                  <a:lnTo>
                    <a:pt x="788" y="1060"/>
                  </a:lnTo>
                  <a:lnTo>
                    <a:pt x="787" y="1060"/>
                  </a:lnTo>
                  <a:lnTo>
                    <a:pt x="786" y="1060"/>
                  </a:lnTo>
                  <a:lnTo>
                    <a:pt x="781" y="1060"/>
                  </a:lnTo>
                  <a:lnTo>
                    <a:pt x="778" y="1060"/>
                  </a:lnTo>
                  <a:lnTo>
                    <a:pt x="777" y="1060"/>
                  </a:lnTo>
                  <a:lnTo>
                    <a:pt x="774" y="1060"/>
                  </a:lnTo>
                  <a:lnTo>
                    <a:pt x="772" y="1060"/>
                  </a:lnTo>
                  <a:lnTo>
                    <a:pt x="772" y="1058"/>
                  </a:lnTo>
                  <a:lnTo>
                    <a:pt x="772" y="1057"/>
                  </a:lnTo>
                  <a:lnTo>
                    <a:pt x="772" y="1055"/>
                  </a:lnTo>
                  <a:lnTo>
                    <a:pt x="772" y="1052"/>
                  </a:lnTo>
                  <a:lnTo>
                    <a:pt x="772" y="1050"/>
                  </a:lnTo>
                  <a:lnTo>
                    <a:pt x="772" y="1049"/>
                  </a:lnTo>
                  <a:lnTo>
                    <a:pt x="770" y="1047"/>
                  </a:lnTo>
                  <a:lnTo>
                    <a:pt x="768" y="1041"/>
                  </a:lnTo>
                  <a:lnTo>
                    <a:pt x="767" y="1035"/>
                  </a:lnTo>
                  <a:lnTo>
                    <a:pt x="767" y="1034"/>
                  </a:lnTo>
                  <a:lnTo>
                    <a:pt x="766" y="1032"/>
                  </a:lnTo>
                  <a:lnTo>
                    <a:pt x="765" y="1025"/>
                  </a:lnTo>
                  <a:lnTo>
                    <a:pt x="764" y="1018"/>
                  </a:lnTo>
                  <a:lnTo>
                    <a:pt x="764" y="1017"/>
                  </a:lnTo>
                  <a:lnTo>
                    <a:pt x="764" y="1015"/>
                  </a:lnTo>
                  <a:lnTo>
                    <a:pt x="764" y="1014"/>
                  </a:lnTo>
                  <a:lnTo>
                    <a:pt x="764" y="1013"/>
                  </a:lnTo>
                  <a:lnTo>
                    <a:pt x="763" y="1013"/>
                  </a:lnTo>
                  <a:lnTo>
                    <a:pt x="762" y="1013"/>
                  </a:lnTo>
                  <a:lnTo>
                    <a:pt x="761" y="1013"/>
                  </a:lnTo>
                  <a:lnTo>
                    <a:pt x="758" y="1012"/>
                  </a:lnTo>
                  <a:lnTo>
                    <a:pt x="757" y="1011"/>
                  </a:lnTo>
                  <a:lnTo>
                    <a:pt x="757" y="1010"/>
                  </a:lnTo>
                  <a:lnTo>
                    <a:pt x="756" y="1009"/>
                  </a:lnTo>
                  <a:lnTo>
                    <a:pt x="752" y="1004"/>
                  </a:lnTo>
                  <a:lnTo>
                    <a:pt x="750" y="1000"/>
                  </a:lnTo>
                  <a:lnTo>
                    <a:pt x="750" y="999"/>
                  </a:lnTo>
                  <a:lnTo>
                    <a:pt x="745" y="989"/>
                  </a:lnTo>
                  <a:lnTo>
                    <a:pt x="743" y="982"/>
                  </a:lnTo>
                  <a:lnTo>
                    <a:pt x="743" y="981"/>
                  </a:lnTo>
                  <a:lnTo>
                    <a:pt x="741" y="980"/>
                  </a:lnTo>
                  <a:lnTo>
                    <a:pt x="740" y="979"/>
                  </a:lnTo>
                  <a:lnTo>
                    <a:pt x="740" y="978"/>
                  </a:lnTo>
                  <a:lnTo>
                    <a:pt x="737" y="977"/>
                  </a:lnTo>
                  <a:lnTo>
                    <a:pt x="736" y="976"/>
                  </a:lnTo>
                  <a:lnTo>
                    <a:pt x="736" y="975"/>
                  </a:lnTo>
                  <a:lnTo>
                    <a:pt x="735" y="975"/>
                  </a:lnTo>
                  <a:lnTo>
                    <a:pt x="731" y="975"/>
                  </a:lnTo>
                  <a:lnTo>
                    <a:pt x="729" y="975"/>
                  </a:lnTo>
                  <a:lnTo>
                    <a:pt x="727" y="974"/>
                  </a:lnTo>
                  <a:lnTo>
                    <a:pt x="724" y="971"/>
                  </a:lnTo>
                  <a:lnTo>
                    <a:pt x="722" y="969"/>
                  </a:lnTo>
                  <a:lnTo>
                    <a:pt x="722" y="968"/>
                  </a:lnTo>
                  <a:lnTo>
                    <a:pt x="720" y="966"/>
                  </a:lnTo>
                  <a:lnTo>
                    <a:pt x="714" y="963"/>
                  </a:lnTo>
                  <a:lnTo>
                    <a:pt x="711" y="961"/>
                  </a:lnTo>
                  <a:lnTo>
                    <a:pt x="711" y="960"/>
                  </a:lnTo>
                  <a:lnTo>
                    <a:pt x="709" y="959"/>
                  </a:lnTo>
                  <a:lnTo>
                    <a:pt x="708" y="958"/>
                  </a:lnTo>
                  <a:lnTo>
                    <a:pt x="708" y="957"/>
                  </a:lnTo>
                  <a:lnTo>
                    <a:pt x="708" y="956"/>
                  </a:lnTo>
                  <a:lnTo>
                    <a:pt x="708" y="951"/>
                  </a:lnTo>
                  <a:lnTo>
                    <a:pt x="708" y="947"/>
                  </a:lnTo>
                  <a:lnTo>
                    <a:pt x="708" y="946"/>
                  </a:lnTo>
                  <a:lnTo>
                    <a:pt x="707" y="945"/>
                  </a:lnTo>
                  <a:lnTo>
                    <a:pt x="705" y="942"/>
                  </a:lnTo>
                  <a:lnTo>
                    <a:pt x="704" y="940"/>
                  </a:lnTo>
                  <a:lnTo>
                    <a:pt x="704" y="939"/>
                  </a:lnTo>
                  <a:lnTo>
                    <a:pt x="703" y="939"/>
                  </a:lnTo>
                  <a:lnTo>
                    <a:pt x="702" y="939"/>
                  </a:lnTo>
                  <a:lnTo>
                    <a:pt x="696" y="938"/>
                  </a:lnTo>
                  <a:lnTo>
                    <a:pt x="693" y="937"/>
                  </a:lnTo>
                  <a:lnTo>
                    <a:pt x="693" y="936"/>
                  </a:lnTo>
                  <a:lnTo>
                    <a:pt x="690" y="935"/>
                  </a:lnTo>
                  <a:lnTo>
                    <a:pt x="684" y="932"/>
                  </a:lnTo>
                  <a:lnTo>
                    <a:pt x="680" y="929"/>
                  </a:lnTo>
                  <a:lnTo>
                    <a:pt x="680" y="928"/>
                  </a:lnTo>
                  <a:lnTo>
                    <a:pt x="678" y="928"/>
                  </a:lnTo>
                  <a:lnTo>
                    <a:pt x="675" y="928"/>
                  </a:lnTo>
                  <a:lnTo>
                    <a:pt x="664" y="925"/>
                  </a:lnTo>
                  <a:lnTo>
                    <a:pt x="655" y="923"/>
                  </a:lnTo>
                  <a:lnTo>
                    <a:pt x="655" y="922"/>
                  </a:lnTo>
                  <a:lnTo>
                    <a:pt x="654" y="922"/>
                  </a:lnTo>
                  <a:lnTo>
                    <a:pt x="652" y="922"/>
                  </a:lnTo>
                  <a:lnTo>
                    <a:pt x="644" y="920"/>
                  </a:lnTo>
                  <a:lnTo>
                    <a:pt x="637" y="919"/>
                  </a:lnTo>
                  <a:lnTo>
                    <a:pt x="637" y="918"/>
                  </a:lnTo>
                  <a:lnTo>
                    <a:pt x="632" y="917"/>
                  </a:lnTo>
                  <a:lnTo>
                    <a:pt x="630" y="916"/>
                  </a:lnTo>
                  <a:lnTo>
                    <a:pt x="630" y="915"/>
                  </a:lnTo>
                  <a:lnTo>
                    <a:pt x="630" y="913"/>
                  </a:lnTo>
                  <a:lnTo>
                    <a:pt x="630" y="912"/>
                  </a:lnTo>
                  <a:lnTo>
                    <a:pt x="630" y="911"/>
                  </a:lnTo>
                  <a:lnTo>
                    <a:pt x="630" y="910"/>
                  </a:lnTo>
                  <a:lnTo>
                    <a:pt x="630" y="907"/>
                  </a:lnTo>
                  <a:lnTo>
                    <a:pt x="630" y="905"/>
                  </a:lnTo>
                  <a:lnTo>
                    <a:pt x="630" y="904"/>
                  </a:lnTo>
                  <a:lnTo>
                    <a:pt x="630" y="902"/>
                  </a:lnTo>
                  <a:lnTo>
                    <a:pt x="630" y="893"/>
                  </a:lnTo>
                  <a:lnTo>
                    <a:pt x="630" y="887"/>
                  </a:lnTo>
                  <a:lnTo>
                    <a:pt x="630" y="886"/>
                  </a:lnTo>
                  <a:lnTo>
                    <a:pt x="630" y="883"/>
                  </a:lnTo>
                  <a:lnTo>
                    <a:pt x="630" y="873"/>
                  </a:lnTo>
                  <a:lnTo>
                    <a:pt x="630" y="866"/>
                  </a:lnTo>
                  <a:lnTo>
                    <a:pt x="630" y="865"/>
                  </a:lnTo>
                  <a:lnTo>
                    <a:pt x="630" y="864"/>
                  </a:lnTo>
                  <a:lnTo>
                    <a:pt x="630" y="863"/>
                  </a:lnTo>
                  <a:lnTo>
                    <a:pt x="630" y="862"/>
                  </a:lnTo>
                  <a:lnTo>
                    <a:pt x="631" y="862"/>
                  </a:lnTo>
                  <a:lnTo>
                    <a:pt x="634" y="862"/>
                  </a:lnTo>
                  <a:lnTo>
                    <a:pt x="636" y="862"/>
                  </a:lnTo>
                  <a:lnTo>
                    <a:pt x="637" y="862"/>
                  </a:lnTo>
                  <a:lnTo>
                    <a:pt x="638" y="862"/>
                  </a:lnTo>
                  <a:lnTo>
                    <a:pt x="644" y="862"/>
                  </a:lnTo>
                  <a:lnTo>
                    <a:pt x="647" y="862"/>
                  </a:lnTo>
                  <a:lnTo>
                    <a:pt x="648" y="862"/>
                  </a:lnTo>
                  <a:lnTo>
                    <a:pt x="649" y="862"/>
                  </a:lnTo>
                  <a:lnTo>
                    <a:pt x="654" y="862"/>
                  </a:lnTo>
                  <a:lnTo>
                    <a:pt x="657" y="862"/>
                  </a:lnTo>
                  <a:lnTo>
                    <a:pt x="658" y="862"/>
                  </a:lnTo>
                  <a:lnTo>
                    <a:pt x="659" y="862"/>
                  </a:lnTo>
                  <a:lnTo>
                    <a:pt x="661" y="862"/>
                  </a:lnTo>
                  <a:lnTo>
                    <a:pt x="662" y="862"/>
                  </a:lnTo>
                  <a:lnTo>
                    <a:pt x="662" y="861"/>
                  </a:lnTo>
                  <a:lnTo>
                    <a:pt x="662" y="859"/>
                  </a:lnTo>
                  <a:lnTo>
                    <a:pt x="662" y="858"/>
                  </a:lnTo>
                  <a:lnTo>
                    <a:pt x="662" y="857"/>
                  </a:lnTo>
                  <a:lnTo>
                    <a:pt x="662" y="852"/>
                  </a:lnTo>
                  <a:lnTo>
                    <a:pt x="662" y="849"/>
                  </a:lnTo>
                  <a:lnTo>
                    <a:pt x="662" y="848"/>
                  </a:lnTo>
                  <a:lnTo>
                    <a:pt x="664" y="844"/>
                  </a:lnTo>
                  <a:lnTo>
                    <a:pt x="665" y="841"/>
                  </a:lnTo>
                  <a:lnTo>
                    <a:pt x="666" y="840"/>
                  </a:lnTo>
                  <a:lnTo>
                    <a:pt x="667" y="836"/>
                  </a:lnTo>
                  <a:lnTo>
                    <a:pt x="668" y="834"/>
                  </a:lnTo>
                  <a:lnTo>
                    <a:pt x="669" y="833"/>
                  </a:lnTo>
                  <a:lnTo>
                    <a:pt x="670" y="833"/>
                  </a:lnTo>
                  <a:lnTo>
                    <a:pt x="671" y="833"/>
                  </a:lnTo>
                  <a:lnTo>
                    <a:pt x="672" y="833"/>
                  </a:lnTo>
                  <a:lnTo>
                    <a:pt x="673" y="833"/>
                  </a:lnTo>
                  <a:lnTo>
                    <a:pt x="676" y="833"/>
                  </a:lnTo>
                  <a:lnTo>
                    <a:pt x="678" y="833"/>
                  </a:lnTo>
                  <a:lnTo>
                    <a:pt x="680" y="833"/>
                  </a:lnTo>
                  <a:lnTo>
                    <a:pt x="681" y="833"/>
                  </a:lnTo>
                  <a:lnTo>
                    <a:pt x="686" y="832"/>
                  </a:lnTo>
                  <a:lnTo>
                    <a:pt x="689" y="831"/>
                  </a:lnTo>
                  <a:lnTo>
                    <a:pt x="690" y="830"/>
                  </a:lnTo>
                  <a:lnTo>
                    <a:pt x="691" y="830"/>
                  </a:lnTo>
                  <a:lnTo>
                    <a:pt x="696" y="829"/>
                  </a:lnTo>
                  <a:lnTo>
                    <a:pt x="700" y="828"/>
                  </a:lnTo>
                  <a:lnTo>
                    <a:pt x="701" y="827"/>
                  </a:lnTo>
                  <a:lnTo>
                    <a:pt x="702" y="827"/>
                  </a:lnTo>
                  <a:lnTo>
                    <a:pt x="703" y="827"/>
                  </a:lnTo>
                  <a:lnTo>
                    <a:pt x="704" y="827"/>
                  </a:lnTo>
                  <a:lnTo>
                    <a:pt x="704" y="826"/>
                  </a:lnTo>
                  <a:lnTo>
                    <a:pt x="704" y="822"/>
                  </a:lnTo>
                  <a:lnTo>
                    <a:pt x="704" y="820"/>
                  </a:lnTo>
                  <a:lnTo>
                    <a:pt x="704" y="819"/>
                  </a:lnTo>
                  <a:lnTo>
                    <a:pt x="704" y="818"/>
                  </a:lnTo>
                  <a:lnTo>
                    <a:pt x="706" y="813"/>
                  </a:lnTo>
                  <a:lnTo>
                    <a:pt x="707" y="810"/>
                  </a:lnTo>
                  <a:lnTo>
                    <a:pt x="708" y="809"/>
                  </a:lnTo>
                  <a:lnTo>
                    <a:pt x="708" y="808"/>
                  </a:lnTo>
                  <a:lnTo>
                    <a:pt x="708" y="802"/>
                  </a:lnTo>
                  <a:lnTo>
                    <a:pt x="708" y="799"/>
                  </a:lnTo>
                  <a:lnTo>
                    <a:pt x="708" y="798"/>
                  </a:lnTo>
                  <a:lnTo>
                    <a:pt x="709" y="797"/>
                  </a:lnTo>
                  <a:lnTo>
                    <a:pt x="710" y="796"/>
                  </a:lnTo>
                  <a:lnTo>
                    <a:pt x="711" y="795"/>
                  </a:lnTo>
                  <a:lnTo>
                    <a:pt x="711" y="793"/>
                  </a:lnTo>
                  <a:lnTo>
                    <a:pt x="711" y="792"/>
                  </a:lnTo>
                  <a:lnTo>
                    <a:pt x="711" y="791"/>
                  </a:lnTo>
                  <a:lnTo>
                    <a:pt x="712" y="790"/>
                  </a:lnTo>
                  <a:lnTo>
                    <a:pt x="713" y="788"/>
                  </a:lnTo>
                  <a:lnTo>
                    <a:pt x="714" y="787"/>
                  </a:lnTo>
                  <a:lnTo>
                    <a:pt x="719" y="786"/>
                  </a:lnTo>
                  <a:lnTo>
                    <a:pt x="721" y="785"/>
                  </a:lnTo>
                  <a:lnTo>
                    <a:pt x="722" y="784"/>
                  </a:lnTo>
                  <a:lnTo>
                    <a:pt x="722" y="783"/>
                  </a:lnTo>
                  <a:lnTo>
                    <a:pt x="722" y="780"/>
                  </a:lnTo>
                  <a:lnTo>
                    <a:pt x="722" y="778"/>
                  </a:lnTo>
                  <a:lnTo>
                    <a:pt x="722" y="777"/>
                  </a:lnTo>
                  <a:lnTo>
                    <a:pt x="723" y="773"/>
                  </a:lnTo>
                  <a:lnTo>
                    <a:pt x="724" y="770"/>
                  </a:lnTo>
                  <a:lnTo>
                    <a:pt x="725" y="769"/>
                  </a:lnTo>
                  <a:lnTo>
                    <a:pt x="725" y="766"/>
                  </a:lnTo>
                  <a:lnTo>
                    <a:pt x="725" y="764"/>
                  </a:lnTo>
                  <a:lnTo>
                    <a:pt x="725" y="763"/>
                  </a:lnTo>
                  <a:lnTo>
                    <a:pt x="727" y="763"/>
                  </a:lnTo>
                  <a:lnTo>
                    <a:pt x="728" y="763"/>
                  </a:lnTo>
                  <a:lnTo>
                    <a:pt x="729" y="763"/>
                  </a:lnTo>
                  <a:lnTo>
                    <a:pt x="728" y="763"/>
                  </a:lnTo>
                  <a:lnTo>
                    <a:pt x="726" y="763"/>
                  </a:lnTo>
                  <a:lnTo>
                    <a:pt x="725" y="763"/>
                  </a:lnTo>
                  <a:lnTo>
                    <a:pt x="724" y="763"/>
                  </a:lnTo>
                  <a:lnTo>
                    <a:pt x="723" y="763"/>
                  </a:lnTo>
                  <a:lnTo>
                    <a:pt x="722" y="763"/>
                  </a:lnTo>
                  <a:lnTo>
                    <a:pt x="721" y="763"/>
                  </a:lnTo>
                  <a:lnTo>
                    <a:pt x="720" y="763"/>
                  </a:lnTo>
                  <a:lnTo>
                    <a:pt x="717" y="763"/>
                  </a:lnTo>
                  <a:lnTo>
                    <a:pt x="714" y="763"/>
                  </a:lnTo>
                  <a:lnTo>
                    <a:pt x="713" y="763"/>
                  </a:lnTo>
                  <a:lnTo>
                    <a:pt x="710" y="763"/>
                  </a:lnTo>
                  <a:lnTo>
                    <a:pt x="708" y="763"/>
                  </a:lnTo>
                  <a:lnTo>
                    <a:pt x="707" y="763"/>
                  </a:lnTo>
                  <a:lnTo>
                    <a:pt x="705" y="763"/>
                  </a:lnTo>
                  <a:lnTo>
                    <a:pt x="704" y="763"/>
                  </a:lnTo>
                  <a:lnTo>
                    <a:pt x="704" y="761"/>
                  </a:lnTo>
                  <a:lnTo>
                    <a:pt x="704" y="760"/>
                  </a:lnTo>
                  <a:lnTo>
                    <a:pt x="704" y="759"/>
                  </a:lnTo>
                  <a:lnTo>
                    <a:pt x="704" y="756"/>
                  </a:lnTo>
                  <a:lnTo>
                    <a:pt x="704" y="754"/>
                  </a:lnTo>
                  <a:lnTo>
                    <a:pt x="704" y="752"/>
                  </a:lnTo>
                  <a:lnTo>
                    <a:pt x="704" y="751"/>
                  </a:lnTo>
                  <a:lnTo>
                    <a:pt x="704" y="748"/>
                  </a:lnTo>
                  <a:lnTo>
                    <a:pt x="704" y="746"/>
                  </a:lnTo>
                  <a:lnTo>
                    <a:pt x="704" y="745"/>
                  </a:lnTo>
                  <a:lnTo>
                    <a:pt x="704" y="743"/>
                  </a:lnTo>
                  <a:lnTo>
                    <a:pt x="704" y="737"/>
                  </a:lnTo>
                  <a:lnTo>
                    <a:pt x="704" y="732"/>
                  </a:lnTo>
                  <a:lnTo>
                    <a:pt x="704" y="731"/>
                  </a:lnTo>
                  <a:lnTo>
                    <a:pt x="704" y="729"/>
                  </a:lnTo>
                  <a:lnTo>
                    <a:pt x="704" y="728"/>
                  </a:lnTo>
                  <a:lnTo>
                    <a:pt x="704" y="727"/>
                  </a:lnTo>
                  <a:lnTo>
                    <a:pt x="703" y="727"/>
                  </a:lnTo>
                  <a:lnTo>
                    <a:pt x="702" y="727"/>
                  </a:lnTo>
                  <a:lnTo>
                    <a:pt x="701" y="727"/>
                  </a:lnTo>
                  <a:lnTo>
                    <a:pt x="700" y="727"/>
                  </a:lnTo>
                  <a:lnTo>
                    <a:pt x="699" y="727"/>
                  </a:lnTo>
                  <a:lnTo>
                    <a:pt x="695" y="727"/>
                  </a:lnTo>
                  <a:lnTo>
                    <a:pt x="693" y="727"/>
                  </a:lnTo>
                  <a:lnTo>
                    <a:pt x="692" y="727"/>
                  </a:lnTo>
                  <a:lnTo>
                    <a:pt x="690" y="727"/>
                  </a:lnTo>
                  <a:lnTo>
                    <a:pt x="684" y="726"/>
                  </a:lnTo>
                  <a:lnTo>
                    <a:pt x="680" y="725"/>
                  </a:lnTo>
                  <a:lnTo>
                    <a:pt x="680" y="724"/>
                  </a:lnTo>
                  <a:lnTo>
                    <a:pt x="678" y="724"/>
                  </a:lnTo>
                  <a:lnTo>
                    <a:pt x="676" y="724"/>
                  </a:lnTo>
                  <a:lnTo>
                    <a:pt x="670" y="724"/>
                  </a:lnTo>
                  <a:lnTo>
                    <a:pt x="666" y="724"/>
                  </a:lnTo>
                  <a:lnTo>
                    <a:pt x="663" y="723"/>
                  </a:lnTo>
                  <a:lnTo>
                    <a:pt x="662" y="722"/>
                  </a:lnTo>
                  <a:lnTo>
                    <a:pt x="662" y="721"/>
                  </a:lnTo>
                  <a:lnTo>
                    <a:pt x="658" y="722"/>
                  </a:lnTo>
                  <a:lnTo>
                    <a:pt x="652" y="723"/>
                  </a:lnTo>
                  <a:lnTo>
                    <a:pt x="648" y="724"/>
                  </a:lnTo>
                  <a:lnTo>
                    <a:pt x="647" y="724"/>
                  </a:lnTo>
                  <a:lnTo>
                    <a:pt x="645" y="724"/>
                  </a:lnTo>
                  <a:lnTo>
                    <a:pt x="636" y="724"/>
                  </a:lnTo>
                  <a:lnTo>
                    <a:pt x="630" y="724"/>
                  </a:lnTo>
                  <a:lnTo>
                    <a:pt x="622" y="725"/>
                  </a:lnTo>
                  <a:lnTo>
                    <a:pt x="601" y="726"/>
                  </a:lnTo>
                  <a:lnTo>
                    <a:pt x="584" y="727"/>
                  </a:lnTo>
                  <a:lnTo>
                    <a:pt x="583" y="727"/>
                  </a:lnTo>
                  <a:lnTo>
                    <a:pt x="577" y="727"/>
                  </a:lnTo>
                  <a:lnTo>
                    <a:pt x="556" y="727"/>
                  </a:lnTo>
                  <a:lnTo>
                    <a:pt x="539" y="727"/>
                  </a:lnTo>
                  <a:lnTo>
                    <a:pt x="538" y="727"/>
                  </a:lnTo>
                  <a:lnTo>
                    <a:pt x="537" y="727"/>
                  </a:lnTo>
                  <a:lnTo>
                    <a:pt x="532" y="727"/>
                  </a:lnTo>
                  <a:lnTo>
                    <a:pt x="528" y="727"/>
                  </a:lnTo>
                  <a:lnTo>
                    <a:pt x="528" y="724"/>
                  </a:lnTo>
                  <a:lnTo>
                    <a:pt x="528" y="722"/>
                  </a:lnTo>
                  <a:lnTo>
                    <a:pt x="528" y="721"/>
                  </a:lnTo>
                  <a:lnTo>
                    <a:pt x="528" y="720"/>
                  </a:lnTo>
                  <a:lnTo>
                    <a:pt x="528" y="714"/>
                  </a:lnTo>
                  <a:lnTo>
                    <a:pt x="528" y="711"/>
                  </a:lnTo>
                  <a:lnTo>
                    <a:pt x="528" y="710"/>
                  </a:lnTo>
                  <a:lnTo>
                    <a:pt x="528" y="709"/>
                  </a:lnTo>
                  <a:lnTo>
                    <a:pt x="528" y="704"/>
                  </a:lnTo>
                  <a:lnTo>
                    <a:pt x="528" y="701"/>
                  </a:lnTo>
                  <a:lnTo>
                    <a:pt x="528" y="699"/>
                  </a:lnTo>
                  <a:lnTo>
                    <a:pt x="528" y="697"/>
                  </a:lnTo>
                  <a:lnTo>
                    <a:pt x="528" y="696"/>
                  </a:lnTo>
                  <a:lnTo>
                    <a:pt x="528" y="695"/>
                  </a:lnTo>
                  <a:lnTo>
                    <a:pt x="527" y="695"/>
                  </a:lnTo>
                  <a:lnTo>
                    <a:pt x="525" y="695"/>
                  </a:lnTo>
                  <a:lnTo>
                    <a:pt x="524" y="695"/>
                  </a:lnTo>
                  <a:lnTo>
                    <a:pt x="523" y="695"/>
                  </a:lnTo>
                  <a:lnTo>
                    <a:pt x="521" y="695"/>
                  </a:lnTo>
                  <a:lnTo>
                    <a:pt x="515" y="695"/>
                  </a:lnTo>
                  <a:lnTo>
                    <a:pt x="510" y="695"/>
                  </a:lnTo>
                  <a:lnTo>
                    <a:pt x="509" y="695"/>
                  </a:lnTo>
                  <a:lnTo>
                    <a:pt x="506" y="695"/>
                  </a:lnTo>
                  <a:lnTo>
                    <a:pt x="497" y="695"/>
                  </a:lnTo>
                  <a:lnTo>
                    <a:pt x="489" y="695"/>
                  </a:lnTo>
                  <a:lnTo>
                    <a:pt x="488" y="695"/>
                  </a:lnTo>
                  <a:lnTo>
                    <a:pt x="485" y="695"/>
                  </a:lnTo>
                  <a:lnTo>
                    <a:pt x="475" y="695"/>
                  </a:lnTo>
                  <a:lnTo>
                    <a:pt x="468" y="695"/>
                  </a:lnTo>
                  <a:lnTo>
                    <a:pt x="467" y="695"/>
                  </a:lnTo>
                  <a:lnTo>
                    <a:pt x="466" y="695"/>
                  </a:lnTo>
                  <a:lnTo>
                    <a:pt x="465" y="695"/>
                  </a:lnTo>
                  <a:lnTo>
                    <a:pt x="462" y="694"/>
                  </a:lnTo>
                  <a:lnTo>
                    <a:pt x="461" y="693"/>
                  </a:lnTo>
                  <a:lnTo>
                    <a:pt x="461" y="692"/>
                  </a:lnTo>
                  <a:lnTo>
                    <a:pt x="461" y="691"/>
                  </a:lnTo>
                  <a:lnTo>
                    <a:pt x="461" y="688"/>
                  </a:lnTo>
                  <a:lnTo>
                    <a:pt x="461" y="686"/>
                  </a:lnTo>
                  <a:lnTo>
                    <a:pt x="461" y="685"/>
                  </a:lnTo>
                  <a:lnTo>
                    <a:pt x="460" y="683"/>
                  </a:lnTo>
                  <a:lnTo>
                    <a:pt x="459" y="676"/>
                  </a:lnTo>
                  <a:lnTo>
                    <a:pt x="458" y="672"/>
                  </a:lnTo>
                  <a:lnTo>
                    <a:pt x="458" y="671"/>
                  </a:lnTo>
                  <a:lnTo>
                    <a:pt x="455" y="669"/>
                  </a:lnTo>
                  <a:lnTo>
                    <a:pt x="452" y="662"/>
                  </a:lnTo>
                  <a:lnTo>
                    <a:pt x="450" y="658"/>
                  </a:lnTo>
                  <a:lnTo>
                    <a:pt x="450" y="657"/>
                  </a:lnTo>
                  <a:lnTo>
                    <a:pt x="450" y="656"/>
                  </a:lnTo>
                  <a:lnTo>
                    <a:pt x="450" y="653"/>
                  </a:lnTo>
                  <a:lnTo>
                    <a:pt x="450" y="651"/>
                  </a:lnTo>
                  <a:lnTo>
                    <a:pt x="450" y="650"/>
                  </a:lnTo>
                  <a:lnTo>
                    <a:pt x="449" y="650"/>
                  </a:lnTo>
                  <a:lnTo>
                    <a:pt x="447" y="650"/>
                  </a:lnTo>
                  <a:lnTo>
                    <a:pt x="440" y="650"/>
                  </a:lnTo>
                  <a:lnTo>
                    <a:pt x="433" y="650"/>
                  </a:lnTo>
                  <a:lnTo>
                    <a:pt x="432" y="650"/>
                  </a:lnTo>
                  <a:lnTo>
                    <a:pt x="428" y="650"/>
                  </a:lnTo>
                  <a:lnTo>
                    <a:pt x="415" y="649"/>
                  </a:lnTo>
                  <a:lnTo>
                    <a:pt x="405" y="648"/>
                  </a:lnTo>
                  <a:lnTo>
                    <a:pt x="405" y="646"/>
                  </a:lnTo>
                  <a:lnTo>
                    <a:pt x="404" y="646"/>
                  </a:lnTo>
                  <a:lnTo>
                    <a:pt x="397" y="646"/>
                  </a:lnTo>
                  <a:lnTo>
                    <a:pt x="376" y="644"/>
                  </a:lnTo>
                  <a:lnTo>
                    <a:pt x="359" y="643"/>
                  </a:lnTo>
                  <a:lnTo>
                    <a:pt x="359" y="642"/>
                  </a:lnTo>
                  <a:lnTo>
                    <a:pt x="357" y="642"/>
                  </a:lnTo>
                  <a:lnTo>
                    <a:pt x="350" y="641"/>
                  </a:lnTo>
                  <a:lnTo>
                    <a:pt x="321" y="636"/>
                  </a:lnTo>
                  <a:lnTo>
                    <a:pt x="300" y="633"/>
                  </a:lnTo>
                  <a:lnTo>
                    <a:pt x="299" y="632"/>
                  </a:lnTo>
                  <a:lnTo>
                    <a:pt x="298" y="632"/>
                  </a:lnTo>
                  <a:lnTo>
                    <a:pt x="295" y="632"/>
                  </a:lnTo>
                  <a:lnTo>
                    <a:pt x="285" y="631"/>
                  </a:lnTo>
                  <a:lnTo>
                    <a:pt x="278" y="630"/>
                  </a:lnTo>
                  <a:lnTo>
                    <a:pt x="278" y="628"/>
                  </a:lnTo>
                  <a:lnTo>
                    <a:pt x="278" y="627"/>
                  </a:lnTo>
                  <a:lnTo>
                    <a:pt x="278" y="626"/>
                  </a:lnTo>
                  <a:lnTo>
                    <a:pt x="278" y="625"/>
                  </a:lnTo>
                  <a:lnTo>
                    <a:pt x="278" y="624"/>
                  </a:lnTo>
                  <a:lnTo>
                    <a:pt x="278" y="619"/>
                  </a:lnTo>
                  <a:lnTo>
                    <a:pt x="278" y="616"/>
                  </a:lnTo>
                  <a:lnTo>
                    <a:pt x="278" y="615"/>
                  </a:lnTo>
                  <a:lnTo>
                    <a:pt x="278" y="614"/>
                  </a:lnTo>
                  <a:lnTo>
                    <a:pt x="278" y="610"/>
                  </a:lnTo>
                  <a:lnTo>
                    <a:pt x="278" y="608"/>
                  </a:lnTo>
                  <a:lnTo>
                    <a:pt x="278" y="607"/>
                  </a:lnTo>
                  <a:lnTo>
                    <a:pt x="277" y="607"/>
                  </a:lnTo>
                  <a:lnTo>
                    <a:pt x="276" y="607"/>
                  </a:lnTo>
                  <a:lnTo>
                    <a:pt x="275" y="607"/>
                  </a:lnTo>
                  <a:lnTo>
                    <a:pt x="274" y="607"/>
                  </a:lnTo>
                  <a:lnTo>
                    <a:pt x="273" y="607"/>
                  </a:lnTo>
                  <a:lnTo>
                    <a:pt x="269" y="607"/>
                  </a:lnTo>
                  <a:lnTo>
                    <a:pt x="267" y="607"/>
                  </a:lnTo>
                  <a:lnTo>
                    <a:pt x="266" y="607"/>
                  </a:lnTo>
                  <a:lnTo>
                    <a:pt x="265" y="607"/>
                  </a:lnTo>
                  <a:lnTo>
                    <a:pt x="260" y="607"/>
                  </a:lnTo>
                  <a:lnTo>
                    <a:pt x="257" y="607"/>
                  </a:lnTo>
                  <a:lnTo>
                    <a:pt x="256" y="607"/>
                  </a:lnTo>
                  <a:lnTo>
                    <a:pt x="255" y="607"/>
                  </a:lnTo>
                  <a:lnTo>
                    <a:pt x="249" y="607"/>
                  </a:lnTo>
                  <a:lnTo>
                    <a:pt x="246" y="607"/>
                  </a:lnTo>
                  <a:lnTo>
                    <a:pt x="245" y="607"/>
                  </a:lnTo>
                  <a:lnTo>
                    <a:pt x="244" y="607"/>
                  </a:lnTo>
                  <a:lnTo>
                    <a:pt x="243" y="607"/>
                  </a:lnTo>
                  <a:lnTo>
                    <a:pt x="240" y="606"/>
                  </a:lnTo>
                  <a:lnTo>
                    <a:pt x="239" y="605"/>
                  </a:lnTo>
                  <a:lnTo>
                    <a:pt x="239" y="604"/>
                  </a:lnTo>
                  <a:lnTo>
                    <a:pt x="239" y="603"/>
                  </a:lnTo>
                  <a:lnTo>
                    <a:pt x="239" y="598"/>
                  </a:lnTo>
                  <a:lnTo>
                    <a:pt x="239" y="595"/>
                  </a:lnTo>
                  <a:lnTo>
                    <a:pt x="239" y="594"/>
                  </a:lnTo>
                  <a:lnTo>
                    <a:pt x="238" y="592"/>
                  </a:lnTo>
                  <a:lnTo>
                    <a:pt x="237" y="589"/>
                  </a:lnTo>
                  <a:lnTo>
                    <a:pt x="235" y="587"/>
                  </a:lnTo>
                  <a:lnTo>
                    <a:pt x="235" y="586"/>
                  </a:lnTo>
                  <a:lnTo>
                    <a:pt x="233" y="585"/>
                  </a:lnTo>
                  <a:lnTo>
                    <a:pt x="232" y="584"/>
                  </a:lnTo>
                  <a:lnTo>
                    <a:pt x="232" y="583"/>
                  </a:lnTo>
                  <a:lnTo>
                    <a:pt x="232" y="581"/>
                  </a:lnTo>
                  <a:lnTo>
                    <a:pt x="232" y="580"/>
                  </a:lnTo>
                  <a:lnTo>
                    <a:pt x="232" y="579"/>
                  </a:lnTo>
                  <a:lnTo>
                    <a:pt x="231" y="579"/>
                  </a:lnTo>
                  <a:lnTo>
                    <a:pt x="229" y="579"/>
                  </a:lnTo>
                  <a:lnTo>
                    <a:pt x="228" y="579"/>
                  </a:lnTo>
                  <a:lnTo>
                    <a:pt x="227" y="579"/>
                  </a:lnTo>
                  <a:lnTo>
                    <a:pt x="226" y="579"/>
                  </a:lnTo>
                  <a:lnTo>
                    <a:pt x="225" y="579"/>
                  </a:lnTo>
                  <a:lnTo>
                    <a:pt x="224" y="579"/>
                  </a:lnTo>
                  <a:lnTo>
                    <a:pt x="223" y="579"/>
                  </a:lnTo>
                  <a:lnTo>
                    <a:pt x="218" y="578"/>
                  </a:lnTo>
                  <a:lnTo>
                    <a:pt x="214" y="577"/>
                  </a:lnTo>
                  <a:lnTo>
                    <a:pt x="214" y="576"/>
                  </a:lnTo>
                  <a:lnTo>
                    <a:pt x="213" y="576"/>
                  </a:lnTo>
                  <a:lnTo>
                    <a:pt x="211" y="576"/>
                  </a:lnTo>
                  <a:lnTo>
                    <a:pt x="205" y="576"/>
                  </a:lnTo>
                  <a:lnTo>
                    <a:pt x="201" y="576"/>
                  </a:lnTo>
                  <a:lnTo>
                    <a:pt x="200" y="574"/>
                  </a:lnTo>
                  <a:lnTo>
                    <a:pt x="197" y="571"/>
                  </a:lnTo>
                  <a:lnTo>
                    <a:pt x="196" y="569"/>
                  </a:lnTo>
                  <a:lnTo>
                    <a:pt x="196" y="568"/>
                  </a:lnTo>
                  <a:lnTo>
                    <a:pt x="196" y="566"/>
                  </a:lnTo>
                  <a:lnTo>
                    <a:pt x="196" y="560"/>
                  </a:lnTo>
                  <a:lnTo>
                    <a:pt x="196" y="555"/>
                  </a:lnTo>
                  <a:lnTo>
                    <a:pt x="196" y="554"/>
                  </a:lnTo>
                  <a:lnTo>
                    <a:pt x="195" y="551"/>
                  </a:lnTo>
                  <a:lnTo>
                    <a:pt x="194" y="539"/>
                  </a:lnTo>
                  <a:lnTo>
                    <a:pt x="193" y="531"/>
                  </a:lnTo>
                  <a:lnTo>
                    <a:pt x="193" y="530"/>
                  </a:lnTo>
                  <a:lnTo>
                    <a:pt x="193" y="527"/>
                  </a:lnTo>
                  <a:lnTo>
                    <a:pt x="193" y="515"/>
                  </a:lnTo>
                  <a:lnTo>
                    <a:pt x="193" y="506"/>
                  </a:lnTo>
                  <a:lnTo>
                    <a:pt x="193" y="505"/>
                  </a:lnTo>
                  <a:lnTo>
                    <a:pt x="193" y="501"/>
                  </a:lnTo>
                  <a:lnTo>
                    <a:pt x="193" y="499"/>
                  </a:lnTo>
                  <a:lnTo>
                    <a:pt x="193" y="498"/>
                  </a:lnTo>
                  <a:lnTo>
                    <a:pt x="191" y="496"/>
                  </a:lnTo>
                  <a:lnTo>
                    <a:pt x="190" y="495"/>
                  </a:lnTo>
                  <a:lnTo>
                    <a:pt x="190" y="494"/>
                  </a:lnTo>
                  <a:lnTo>
                    <a:pt x="187" y="493"/>
                  </a:lnTo>
                  <a:lnTo>
                    <a:pt x="186" y="492"/>
                  </a:lnTo>
                  <a:lnTo>
                    <a:pt x="186" y="491"/>
                  </a:lnTo>
                  <a:lnTo>
                    <a:pt x="182" y="490"/>
                  </a:lnTo>
                  <a:lnTo>
                    <a:pt x="179" y="489"/>
                  </a:lnTo>
                  <a:lnTo>
                    <a:pt x="179" y="488"/>
                  </a:lnTo>
                  <a:lnTo>
                    <a:pt x="178" y="488"/>
                  </a:lnTo>
                  <a:lnTo>
                    <a:pt x="176" y="488"/>
                  </a:lnTo>
                  <a:lnTo>
                    <a:pt x="168" y="485"/>
                  </a:lnTo>
                  <a:lnTo>
                    <a:pt x="161" y="484"/>
                  </a:lnTo>
                  <a:lnTo>
                    <a:pt x="161" y="483"/>
                  </a:lnTo>
                  <a:lnTo>
                    <a:pt x="156" y="482"/>
                  </a:lnTo>
                  <a:lnTo>
                    <a:pt x="154" y="481"/>
                  </a:lnTo>
                  <a:lnTo>
                    <a:pt x="154" y="480"/>
                  </a:lnTo>
                  <a:lnTo>
                    <a:pt x="153" y="480"/>
                  </a:lnTo>
                  <a:lnTo>
                    <a:pt x="150" y="480"/>
                  </a:lnTo>
                  <a:lnTo>
                    <a:pt x="148" y="480"/>
                  </a:lnTo>
                  <a:lnTo>
                    <a:pt x="147" y="480"/>
                  </a:lnTo>
                  <a:lnTo>
                    <a:pt x="145" y="480"/>
                  </a:lnTo>
                  <a:lnTo>
                    <a:pt x="138" y="480"/>
                  </a:lnTo>
                  <a:lnTo>
                    <a:pt x="133" y="480"/>
                  </a:lnTo>
                  <a:lnTo>
                    <a:pt x="132" y="480"/>
                  </a:lnTo>
                  <a:lnTo>
                    <a:pt x="129" y="480"/>
                  </a:lnTo>
                  <a:lnTo>
                    <a:pt x="117" y="480"/>
                  </a:lnTo>
                  <a:lnTo>
                    <a:pt x="109" y="480"/>
                  </a:lnTo>
                  <a:lnTo>
                    <a:pt x="108" y="480"/>
                  </a:lnTo>
                  <a:lnTo>
                    <a:pt x="104" y="480"/>
                  </a:lnTo>
                  <a:lnTo>
                    <a:pt x="93" y="480"/>
                  </a:lnTo>
                  <a:lnTo>
                    <a:pt x="84" y="480"/>
                  </a:lnTo>
                  <a:lnTo>
                    <a:pt x="83" y="480"/>
                  </a:lnTo>
                  <a:lnTo>
                    <a:pt x="82" y="480"/>
                  </a:lnTo>
                  <a:lnTo>
                    <a:pt x="79" y="480"/>
                  </a:lnTo>
                  <a:lnTo>
                    <a:pt x="77" y="480"/>
                  </a:lnTo>
                  <a:lnTo>
                    <a:pt x="76" y="481"/>
                  </a:lnTo>
                  <a:lnTo>
                    <a:pt x="75" y="482"/>
                  </a:lnTo>
                  <a:lnTo>
                    <a:pt x="74" y="483"/>
                  </a:lnTo>
                  <a:lnTo>
                    <a:pt x="74" y="484"/>
                  </a:lnTo>
                  <a:lnTo>
                    <a:pt x="74" y="487"/>
                  </a:lnTo>
                  <a:lnTo>
                    <a:pt x="74" y="488"/>
                  </a:lnTo>
                  <a:lnTo>
                    <a:pt x="73" y="491"/>
                  </a:lnTo>
                  <a:lnTo>
                    <a:pt x="71" y="497"/>
                  </a:lnTo>
                  <a:lnTo>
                    <a:pt x="70" y="501"/>
                  </a:lnTo>
                  <a:lnTo>
                    <a:pt x="68" y="508"/>
                  </a:lnTo>
                  <a:lnTo>
                    <a:pt x="65" y="524"/>
                  </a:lnTo>
                  <a:lnTo>
                    <a:pt x="63" y="536"/>
                  </a:lnTo>
                  <a:lnTo>
                    <a:pt x="61" y="541"/>
                  </a:lnTo>
                  <a:lnTo>
                    <a:pt x="58" y="550"/>
                  </a:lnTo>
                  <a:lnTo>
                    <a:pt x="56" y="557"/>
                  </a:lnTo>
                  <a:lnTo>
                    <a:pt x="55" y="557"/>
                  </a:lnTo>
                  <a:lnTo>
                    <a:pt x="54" y="557"/>
                  </a:lnTo>
                  <a:lnTo>
                    <a:pt x="50" y="557"/>
                  </a:lnTo>
                  <a:lnTo>
                    <a:pt x="48" y="557"/>
                  </a:lnTo>
                  <a:lnTo>
                    <a:pt x="47" y="557"/>
                  </a:lnTo>
                  <a:lnTo>
                    <a:pt x="44" y="557"/>
                  </a:lnTo>
                  <a:lnTo>
                    <a:pt x="42" y="557"/>
                  </a:lnTo>
                  <a:lnTo>
                    <a:pt x="39" y="559"/>
                  </a:lnTo>
                  <a:lnTo>
                    <a:pt x="30" y="561"/>
                  </a:lnTo>
                  <a:lnTo>
                    <a:pt x="24" y="562"/>
                  </a:lnTo>
                  <a:lnTo>
                    <a:pt x="23" y="562"/>
                  </a:lnTo>
                  <a:lnTo>
                    <a:pt x="20" y="562"/>
                  </a:lnTo>
                  <a:lnTo>
                    <a:pt x="10" y="562"/>
                  </a:lnTo>
                  <a:lnTo>
                    <a:pt x="3" y="562"/>
                  </a:lnTo>
                  <a:lnTo>
                    <a:pt x="2" y="562"/>
                  </a:lnTo>
                  <a:lnTo>
                    <a:pt x="1" y="562"/>
                  </a:lnTo>
                  <a:lnTo>
                    <a:pt x="0" y="562"/>
                  </a:lnTo>
                  <a:lnTo>
                    <a:pt x="1" y="560"/>
                  </a:lnTo>
                  <a:lnTo>
                    <a:pt x="2" y="559"/>
                  </a:lnTo>
                  <a:lnTo>
                    <a:pt x="3" y="557"/>
                  </a:lnTo>
                  <a:lnTo>
                    <a:pt x="3" y="554"/>
                  </a:lnTo>
                  <a:lnTo>
                    <a:pt x="3" y="552"/>
                  </a:lnTo>
                  <a:lnTo>
                    <a:pt x="3" y="551"/>
                  </a:lnTo>
                  <a:lnTo>
                    <a:pt x="4" y="549"/>
                  </a:lnTo>
                  <a:lnTo>
                    <a:pt x="7" y="541"/>
                  </a:lnTo>
                  <a:lnTo>
                    <a:pt x="9" y="534"/>
                  </a:lnTo>
                  <a:lnTo>
                    <a:pt x="10" y="533"/>
                  </a:lnTo>
                  <a:lnTo>
                    <a:pt x="11" y="530"/>
                  </a:lnTo>
                  <a:lnTo>
                    <a:pt x="17" y="518"/>
                  </a:lnTo>
                  <a:lnTo>
                    <a:pt x="20" y="510"/>
                  </a:lnTo>
                  <a:lnTo>
                    <a:pt x="21" y="509"/>
                  </a:lnTo>
                  <a:lnTo>
                    <a:pt x="24" y="502"/>
                  </a:lnTo>
                  <a:lnTo>
                    <a:pt x="26" y="499"/>
                  </a:lnTo>
                  <a:lnTo>
                    <a:pt x="27" y="498"/>
                  </a:lnTo>
                  <a:lnTo>
                    <a:pt x="27" y="496"/>
                  </a:lnTo>
                  <a:lnTo>
                    <a:pt x="27" y="495"/>
                  </a:lnTo>
                  <a:lnTo>
                    <a:pt x="27" y="494"/>
                  </a:lnTo>
                  <a:lnTo>
                    <a:pt x="29" y="491"/>
                  </a:lnTo>
                  <a:lnTo>
                    <a:pt x="30" y="489"/>
                  </a:lnTo>
                  <a:lnTo>
                    <a:pt x="31" y="488"/>
                  </a:lnTo>
                  <a:lnTo>
                    <a:pt x="31" y="485"/>
                  </a:lnTo>
                  <a:lnTo>
                    <a:pt x="33" y="477"/>
                  </a:lnTo>
                  <a:lnTo>
                    <a:pt x="34" y="471"/>
                  </a:lnTo>
                  <a:lnTo>
                    <a:pt x="35" y="470"/>
                  </a:lnTo>
                  <a:lnTo>
                    <a:pt x="35" y="467"/>
                  </a:lnTo>
                  <a:lnTo>
                    <a:pt x="36" y="461"/>
                  </a:lnTo>
                  <a:lnTo>
                    <a:pt x="37" y="457"/>
                  </a:lnTo>
                  <a:lnTo>
                    <a:pt x="38" y="456"/>
                  </a:lnTo>
                  <a:lnTo>
                    <a:pt x="38" y="454"/>
                  </a:lnTo>
                  <a:lnTo>
                    <a:pt x="38" y="453"/>
                  </a:lnTo>
                  <a:lnTo>
                    <a:pt x="38" y="452"/>
                  </a:lnTo>
                  <a:lnTo>
                    <a:pt x="40" y="450"/>
                  </a:lnTo>
                  <a:lnTo>
                    <a:pt x="41" y="449"/>
                  </a:lnTo>
                  <a:lnTo>
                    <a:pt x="42" y="448"/>
                  </a:lnTo>
                  <a:lnTo>
                    <a:pt x="43" y="447"/>
                  </a:lnTo>
                  <a:lnTo>
                    <a:pt x="48" y="442"/>
                  </a:lnTo>
                  <a:lnTo>
                    <a:pt x="52" y="439"/>
                  </a:lnTo>
                  <a:lnTo>
                    <a:pt x="53" y="438"/>
                  </a:lnTo>
                  <a:lnTo>
                    <a:pt x="56" y="434"/>
                  </a:lnTo>
                  <a:lnTo>
                    <a:pt x="58" y="431"/>
                  </a:lnTo>
                  <a:lnTo>
                    <a:pt x="59" y="430"/>
                  </a:lnTo>
                  <a:lnTo>
                    <a:pt x="59" y="427"/>
                  </a:lnTo>
                  <a:lnTo>
                    <a:pt x="59" y="425"/>
                  </a:lnTo>
                  <a:lnTo>
                    <a:pt x="59" y="424"/>
                  </a:lnTo>
                  <a:lnTo>
                    <a:pt x="59" y="422"/>
                  </a:lnTo>
                  <a:lnTo>
                    <a:pt x="61" y="416"/>
                  </a:lnTo>
                  <a:lnTo>
                    <a:pt x="62" y="410"/>
                  </a:lnTo>
                  <a:lnTo>
                    <a:pt x="63" y="409"/>
                  </a:lnTo>
                  <a:lnTo>
                    <a:pt x="63" y="405"/>
                  </a:lnTo>
                  <a:lnTo>
                    <a:pt x="64" y="390"/>
                  </a:lnTo>
                  <a:lnTo>
                    <a:pt x="65" y="378"/>
                  </a:lnTo>
                  <a:lnTo>
                    <a:pt x="66" y="377"/>
                  </a:lnTo>
                  <a:lnTo>
                    <a:pt x="66" y="373"/>
                  </a:lnTo>
                  <a:lnTo>
                    <a:pt x="67" y="360"/>
                  </a:lnTo>
                  <a:lnTo>
                    <a:pt x="68" y="351"/>
                  </a:lnTo>
                  <a:lnTo>
                    <a:pt x="70" y="350"/>
                  </a:lnTo>
                  <a:lnTo>
                    <a:pt x="72" y="346"/>
                  </a:lnTo>
                  <a:lnTo>
                    <a:pt x="73" y="343"/>
                  </a:lnTo>
                  <a:lnTo>
                    <a:pt x="74" y="342"/>
                  </a:lnTo>
                  <a:lnTo>
                    <a:pt x="73" y="339"/>
                  </a:lnTo>
                  <a:lnTo>
                    <a:pt x="71" y="330"/>
                  </a:lnTo>
                  <a:lnTo>
                    <a:pt x="70" y="322"/>
                  </a:lnTo>
                  <a:lnTo>
                    <a:pt x="70" y="321"/>
                  </a:lnTo>
                  <a:lnTo>
                    <a:pt x="70" y="317"/>
                  </a:lnTo>
                  <a:lnTo>
                    <a:pt x="70" y="302"/>
                  </a:lnTo>
                  <a:lnTo>
                    <a:pt x="70" y="290"/>
                  </a:lnTo>
                  <a:lnTo>
                    <a:pt x="70" y="289"/>
                  </a:lnTo>
                  <a:lnTo>
                    <a:pt x="70" y="284"/>
                  </a:lnTo>
                  <a:lnTo>
                    <a:pt x="70" y="265"/>
                  </a:lnTo>
                  <a:lnTo>
                    <a:pt x="70" y="251"/>
                  </a:lnTo>
                  <a:lnTo>
                    <a:pt x="70" y="250"/>
                  </a:lnTo>
                  <a:lnTo>
                    <a:pt x="68" y="245"/>
                  </a:lnTo>
                  <a:lnTo>
                    <a:pt x="67" y="227"/>
                  </a:lnTo>
                  <a:lnTo>
                    <a:pt x="66" y="213"/>
                  </a:lnTo>
                  <a:lnTo>
                    <a:pt x="66" y="212"/>
                  </a:lnTo>
                  <a:lnTo>
                    <a:pt x="66" y="210"/>
                  </a:lnTo>
                  <a:lnTo>
                    <a:pt x="66" y="204"/>
                  </a:lnTo>
                  <a:lnTo>
                    <a:pt x="66" y="198"/>
                  </a:lnTo>
                  <a:lnTo>
                    <a:pt x="66" y="197"/>
                  </a:lnTo>
                  <a:lnTo>
                    <a:pt x="67" y="197"/>
                  </a:lnTo>
                  <a:lnTo>
                    <a:pt x="68" y="197"/>
                  </a:lnTo>
                  <a:lnTo>
                    <a:pt x="70" y="197"/>
                  </a:lnTo>
                  <a:lnTo>
                    <a:pt x="72" y="197"/>
                  </a:lnTo>
                  <a:lnTo>
                    <a:pt x="73" y="197"/>
                  </a:lnTo>
                  <a:lnTo>
                    <a:pt x="74" y="197"/>
                  </a:lnTo>
                  <a:lnTo>
                    <a:pt x="75" y="197"/>
                  </a:lnTo>
                  <a:lnTo>
                    <a:pt x="80" y="197"/>
                  </a:lnTo>
                  <a:lnTo>
                    <a:pt x="83" y="197"/>
                  </a:lnTo>
                  <a:lnTo>
                    <a:pt x="84" y="197"/>
                  </a:lnTo>
                  <a:lnTo>
                    <a:pt x="85" y="197"/>
                  </a:lnTo>
                  <a:lnTo>
                    <a:pt x="91" y="197"/>
                  </a:lnTo>
                  <a:lnTo>
                    <a:pt x="94" y="197"/>
                  </a:lnTo>
                  <a:lnTo>
                    <a:pt x="95" y="197"/>
                  </a:lnTo>
                  <a:lnTo>
                    <a:pt x="98" y="197"/>
                  </a:lnTo>
                  <a:lnTo>
                    <a:pt x="100" y="197"/>
                  </a:lnTo>
                  <a:lnTo>
                    <a:pt x="101" y="197"/>
                  </a:lnTo>
                  <a:lnTo>
                    <a:pt x="101" y="194"/>
                  </a:lnTo>
                  <a:lnTo>
                    <a:pt x="101" y="192"/>
                  </a:lnTo>
                  <a:lnTo>
                    <a:pt x="101" y="191"/>
                  </a:lnTo>
                  <a:lnTo>
                    <a:pt x="101" y="190"/>
                  </a:lnTo>
                  <a:lnTo>
                    <a:pt x="101" y="185"/>
                  </a:lnTo>
                  <a:lnTo>
                    <a:pt x="101" y="181"/>
                  </a:lnTo>
                  <a:lnTo>
                    <a:pt x="101" y="180"/>
                  </a:lnTo>
                  <a:lnTo>
                    <a:pt x="101" y="178"/>
                  </a:lnTo>
                  <a:lnTo>
                    <a:pt x="103" y="172"/>
                  </a:lnTo>
                  <a:lnTo>
                    <a:pt x="104" y="167"/>
                  </a:lnTo>
                  <a:lnTo>
                    <a:pt x="105" y="165"/>
                  </a:lnTo>
                  <a:lnTo>
                    <a:pt x="107" y="164"/>
                  </a:lnTo>
                  <a:lnTo>
                    <a:pt x="108" y="163"/>
                  </a:lnTo>
                  <a:lnTo>
                    <a:pt x="109" y="162"/>
                  </a:lnTo>
                  <a:lnTo>
                    <a:pt x="109" y="161"/>
                  </a:lnTo>
                  <a:lnTo>
                    <a:pt x="109" y="160"/>
                  </a:lnTo>
                  <a:lnTo>
                    <a:pt x="109" y="159"/>
                  </a:lnTo>
                  <a:lnTo>
                    <a:pt x="110" y="159"/>
                  </a:lnTo>
                  <a:lnTo>
                    <a:pt x="113" y="159"/>
                  </a:lnTo>
                  <a:lnTo>
                    <a:pt x="115" y="159"/>
                  </a:lnTo>
                  <a:lnTo>
                    <a:pt x="116" y="159"/>
                  </a:lnTo>
                  <a:lnTo>
                    <a:pt x="118" y="159"/>
                  </a:lnTo>
                  <a:lnTo>
                    <a:pt x="124" y="159"/>
                  </a:lnTo>
                  <a:lnTo>
                    <a:pt x="129" y="159"/>
                  </a:lnTo>
                  <a:lnTo>
                    <a:pt x="130" y="159"/>
                  </a:lnTo>
                  <a:lnTo>
                    <a:pt x="133" y="159"/>
                  </a:lnTo>
                  <a:lnTo>
                    <a:pt x="145" y="159"/>
                  </a:lnTo>
                  <a:lnTo>
                    <a:pt x="153" y="159"/>
                  </a:lnTo>
                  <a:lnTo>
                    <a:pt x="154" y="159"/>
                  </a:lnTo>
                  <a:lnTo>
                    <a:pt x="157" y="159"/>
                  </a:lnTo>
                  <a:lnTo>
                    <a:pt x="169" y="159"/>
                  </a:lnTo>
                  <a:lnTo>
                    <a:pt x="178" y="159"/>
                  </a:lnTo>
                  <a:lnTo>
                    <a:pt x="179" y="159"/>
                  </a:lnTo>
                  <a:lnTo>
                    <a:pt x="183" y="159"/>
                  </a:lnTo>
                  <a:lnTo>
                    <a:pt x="185" y="159"/>
                  </a:lnTo>
                  <a:lnTo>
                    <a:pt x="186" y="159"/>
                  </a:lnTo>
                  <a:lnTo>
                    <a:pt x="188" y="159"/>
                  </a:lnTo>
                  <a:lnTo>
                    <a:pt x="189" y="159"/>
                  </a:lnTo>
                  <a:lnTo>
                    <a:pt x="190" y="159"/>
                  </a:lnTo>
                  <a:lnTo>
                    <a:pt x="190" y="157"/>
                  </a:lnTo>
                  <a:lnTo>
                    <a:pt x="190" y="156"/>
                  </a:lnTo>
                  <a:lnTo>
                    <a:pt x="190" y="155"/>
                  </a:lnTo>
                  <a:lnTo>
                    <a:pt x="191" y="154"/>
                  </a:lnTo>
                  <a:lnTo>
                    <a:pt x="192" y="153"/>
                  </a:lnTo>
                  <a:lnTo>
                    <a:pt x="193" y="152"/>
                  </a:lnTo>
                  <a:lnTo>
                    <a:pt x="193" y="150"/>
                  </a:lnTo>
                  <a:lnTo>
                    <a:pt x="194" y="143"/>
                  </a:lnTo>
                  <a:lnTo>
                    <a:pt x="195" y="139"/>
                  </a:lnTo>
                  <a:lnTo>
                    <a:pt x="196" y="138"/>
                  </a:lnTo>
                  <a:lnTo>
                    <a:pt x="198" y="134"/>
                  </a:lnTo>
                  <a:lnTo>
                    <a:pt x="200" y="132"/>
                  </a:lnTo>
                  <a:lnTo>
                    <a:pt x="201" y="131"/>
                  </a:lnTo>
                  <a:lnTo>
                    <a:pt x="202" y="131"/>
                  </a:lnTo>
                  <a:lnTo>
                    <a:pt x="203" y="131"/>
                  </a:lnTo>
                  <a:lnTo>
                    <a:pt x="204" y="131"/>
                  </a:lnTo>
                  <a:lnTo>
                    <a:pt x="205" y="131"/>
                  </a:lnTo>
                  <a:lnTo>
                    <a:pt x="208" y="131"/>
                  </a:lnTo>
                  <a:lnTo>
                    <a:pt x="210" y="131"/>
                  </a:lnTo>
                  <a:lnTo>
                    <a:pt x="211" y="131"/>
                  </a:lnTo>
                  <a:lnTo>
                    <a:pt x="213" y="131"/>
                  </a:lnTo>
                  <a:lnTo>
                    <a:pt x="221" y="131"/>
                  </a:lnTo>
                  <a:lnTo>
                    <a:pt x="227" y="131"/>
                  </a:lnTo>
                  <a:lnTo>
                    <a:pt x="228" y="131"/>
                  </a:lnTo>
                  <a:lnTo>
                    <a:pt x="231" y="131"/>
                  </a:lnTo>
                  <a:lnTo>
                    <a:pt x="241" y="131"/>
                  </a:lnTo>
                  <a:lnTo>
                    <a:pt x="248" y="131"/>
                  </a:lnTo>
                  <a:lnTo>
                    <a:pt x="249" y="131"/>
                  </a:lnTo>
                  <a:lnTo>
                    <a:pt x="251" y="131"/>
                  </a:lnTo>
                  <a:lnTo>
                    <a:pt x="252" y="131"/>
                  </a:lnTo>
                  <a:lnTo>
                    <a:pt x="253" y="131"/>
                  </a:lnTo>
                  <a:lnTo>
                    <a:pt x="253" y="132"/>
                  </a:lnTo>
                  <a:lnTo>
                    <a:pt x="253" y="133"/>
                  </a:lnTo>
                  <a:lnTo>
                    <a:pt x="253" y="134"/>
                  </a:lnTo>
                  <a:lnTo>
                    <a:pt x="253" y="135"/>
                  </a:lnTo>
                  <a:lnTo>
                    <a:pt x="253" y="137"/>
                  </a:lnTo>
                  <a:lnTo>
                    <a:pt x="253" y="138"/>
                  </a:lnTo>
                  <a:lnTo>
                    <a:pt x="253" y="139"/>
                  </a:lnTo>
                  <a:lnTo>
                    <a:pt x="253" y="142"/>
                  </a:lnTo>
                  <a:lnTo>
                    <a:pt x="253" y="144"/>
                  </a:lnTo>
                  <a:lnTo>
                    <a:pt x="253" y="145"/>
                  </a:lnTo>
                  <a:lnTo>
                    <a:pt x="253" y="146"/>
                  </a:lnTo>
                  <a:lnTo>
                    <a:pt x="253" y="150"/>
                  </a:lnTo>
                  <a:lnTo>
                    <a:pt x="253" y="152"/>
                  </a:lnTo>
                  <a:lnTo>
                    <a:pt x="253" y="153"/>
                  </a:lnTo>
                  <a:lnTo>
                    <a:pt x="253" y="154"/>
                  </a:lnTo>
                  <a:lnTo>
                    <a:pt x="253" y="155"/>
                  </a:lnTo>
                  <a:lnTo>
                    <a:pt x="257" y="155"/>
                  </a:lnTo>
                  <a:lnTo>
                    <a:pt x="259" y="155"/>
                  </a:lnTo>
                  <a:lnTo>
                    <a:pt x="260" y="155"/>
                  </a:lnTo>
                  <a:lnTo>
                    <a:pt x="262" y="156"/>
                  </a:lnTo>
                  <a:lnTo>
                    <a:pt x="268" y="158"/>
                  </a:lnTo>
                  <a:lnTo>
                    <a:pt x="274" y="159"/>
                  </a:lnTo>
                  <a:lnTo>
                    <a:pt x="275" y="159"/>
                  </a:lnTo>
                  <a:lnTo>
                    <a:pt x="278" y="160"/>
                  </a:lnTo>
                  <a:lnTo>
                    <a:pt x="289" y="161"/>
                  </a:lnTo>
                  <a:lnTo>
                    <a:pt x="298" y="162"/>
                  </a:lnTo>
                  <a:lnTo>
                    <a:pt x="299" y="162"/>
                  </a:lnTo>
                  <a:lnTo>
                    <a:pt x="302" y="163"/>
                  </a:lnTo>
                  <a:lnTo>
                    <a:pt x="314" y="164"/>
                  </a:lnTo>
                  <a:lnTo>
                    <a:pt x="322" y="165"/>
                  </a:lnTo>
                  <a:lnTo>
                    <a:pt x="323" y="165"/>
                  </a:lnTo>
                  <a:lnTo>
                    <a:pt x="324" y="165"/>
                  </a:lnTo>
                  <a:lnTo>
                    <a:pt x="327" y="165"/>
                  </a:lnTo>
                  <a:lnTo>
                    <a:pt x="330" y="165"/>
                  </a:lnTo>
                  <a:lnTo>
                    <a:pt x="331" y="165"/>
                  </a:lnTo>
                  <a:lnTo>
                    <a:pt x="331" y="164"/>
                  </a:lnTo>
                  <a:lnTo>
                    <a:pt x="331" y="163"/>
                  </a:lnTo>
                  <a:lnTo>
                    <a:pt x="331" y="162"/>
                  </a:lnTo>
                  <a:lnTo>
                    <a:pt x="331" y="161"/>
                  </a:lnTo>
                  <a:lnTo>
                    <a:pt x="331" y="160"/>
                  </a:lnTo>
                  <a:lnTo>
                    <a:pt x="331" y="159"/>
                  </a:lnTo>
                  <a:lnTo>
                    <a:pt x="331" y="158"/>
                  </a:lnTo>
                  <a:lnTo>
                    <a:pt x="331" y="153"/>
                  </a:lnTo>
                  <a:lnTo>
                    <a:pt x="331" y="150"/>
                  </a:lnTo>
                  <a:lnTo>
                    <a:pt x="331" y="149"/>
                  </a:lnTo>
                  <a:lnTo>
                    <a:pt x="331" y="146"/>
                  </a:lnTo>
                  <a:lnTo>
                    <a:pt x="331" y="140"/>
                  </a:lnTo>
                  <a:lnTo>
                    <a:pt x="331" y="135"/>
                  </a:lnTo>
                  <a:lnTo>
                    <a:pt x="331" y="134"/>
                  </a:lnTo>
                  <a:lnTo>
                    <a:pt x="331" y="133"/>
                  </a:lnTo>
                  <a:lnTo>
                    <a:pt x="331" y="132"/>
                  </a:lnTo>
                  <a:lnTo>
                    <a:pt x="331" y="131"/>
                  </a:lnTo>
                  <a:lnTo>
                    <a:pt x="332" y="131"/>
                  </a:lnTo>
                  <a:lnTo>
                    <a:pt x="333" y="131"/>
                  </a:lnTo>
                  <a:lnTo>
                    <a:pt x="334" y="131"/>
                  </a:lnTo>
                  <a:lnTo>
                    <a:pt x="335" y="131"/>
                  </a:lnTo>
                  <a:lnTo>
                    <a:pt x="338" y="131"/>
                  </a:lnTo>
                  <a:lnTo>
                    <a:pt x="340" y="131"/>
                  </a:lnTo>
                  <a:lnTo>
                    <a:pt x="341" y="131"/>
                  </a:lnTo>
                  <a:lnTo>
                    <a:pt x="343" y="131"/>
                  </a:lnTo>
                  <a:lnTo>
                    <a:pt x="350" y="131"/>
                  </a:lnTo>
                  <a:lnTo>
                    <a:pt x="354" y="131"/>
                  </a:lnTo>
                  <a:lnTo>
                    <a:pt x="355" y="131"/>
                  </a:lnTo>
                  <a:lnTo>
                    <a:pt x="357" y="131"/>
                  </a:lnTo>
                  <a:lnTo>
                    <a:pt x="363" y="131"/>
                  </a:lnTo>
                  <a:lnTo>
                    <a:pt x="369" y="131"/>
                  </a:lnTo>
                  <a:lnTo>
                    <a:pt x="370" y="131"/>
                  </a:lnTo>
                  <a:lnTo>
                    <a:pt x="371" y="131"/>
                  </a:lnTo>
                  <a:lnTo>
                    <a:pt x="372" y="131"/>
                  </a:lnTo>
                  <a:lnTo>
                    <a:pt x="373" y="131"/>
                  </a:lnTo>
                  <a:lnTo>
                    <a:pt x="373" y="129"/>
                  </a:lnTo>
                  <a:lnTo>
                    <a:pt x="373" y="128"/>
                  </a:lnTo>
                  <a:lnTo>
                    <a:pt x="373" y="127"/>
                  </a:lnTo>
                  <a:lnTo>
                    <a:pt x="373" y="126"/>
                  </a:lnTo>
                  <a:lnTo>
                    <a:pt x="373" y="121"/>
                  </a:lnTo>
                  <a:lnTo>
                    <a:pt x="373" y="118"/>
                  </a:lnTo>
                  <a:lnTo>
                    <a:pt x="373" y="117"/>
                  </a:lnTo>
                  <a:lnTo>
                    <a:pt x="373" y="114"/>
                  </a:lnTo>
                  <a:lnTo>
                    <a:pt x="374" y="104"/>
                  </a:lnTo>
                  <a:lnTo>
                    <a:pt x="375" y="97"/>
                  </a:lnTo>
                  <a:lnTo>
                    <a:pt x="376" y="96"/>
                  </a:lnTo>
                  <a:lnTo>
                    <a:pt x="376" y="92"/>
                  </a:lnTo>
                  <a:lnTo>
                    <a:pt x="378" y="83"/>
                  </a:lnTo>
                  <a:lnTo>
                    <a:pt x="379" y="75"/>
                  </a:lnTo>
                  <a:lnTo>
                    <a:pt x="380" y="74"/>
                  </a:lnTo>
                  <a:lnTo>
                    <a:pt x="380" y="73"/>
                  </a:lnTo>
                  <a:lnTo>
                    <a:pt x="380" y="70"/>
                  </a:lnTo>
                  <a:lnTo>
                    <a:pt x="380" y="68"/>
                  </a:lnTo>
                  <a:lnTo>
                    <a:pt x="380" y="67"/>
                  </a:lnTo>
                  <a:lnTo>
                    <a:pt x="380" y="66"/>
                  </a:lnTo>
                  <a:lnTo>
                    <a:pt x="380" y="65"/>
                  </a:lnTo>
                  <a:lnTo>
                    <a:pt x="380" y="64"/>
                  </a:lnTo>
                  <a:lnTo>
                    <a:pt x="381" y="64"/>
                  </a:lnTo>
                  <a:lnTo>
                    <a:pt x="382" y="64"/>
                  </a:lnTo>
                  <a:lnTo>
                    <a:pt x="384" y="64"/>
                  </a:lnTo>
                  <a:lnTo>
                    <a:pt x="388" y="62"/>
                  </a:lnTo>
                  <a:lnTo>
                    <a:pt x="390" y="61"/>
                  </a:lnTo>
                  <a:lnTo>
                    <a:pt x="391" y="60"/>
                  </a:lnTo>
                  <a:lnTo>
                    <a:pt x="393" y="60"/>
                  </a:lnTo>
                  <a:lnTo>
                    <a:pt x="399" y="58"/>
                  </a:lnTo>
                  <a:lnTo>
                    <a:pt x="404" y="57"/>
                  </a:lnTo>
                  <a:lnTo>
                    <a:pt x="405" y="56"/>
                  </a:lnTo>
                  <a:lnTo>
                    <a:pt x="406" y="56"/>
                  </a:lnTo>
                  <a:lnTo>
                    <a:pt x="407" y="56"/>
                  </a:lnTo>
                  <a:lnTo>
                    <a:pt x="408" y="56"/>
                  </a:lnTo>
                  <a:lnTo>
                    <a:pt x="408" y="55"/>
                  </a:lnTo>
                  <a:lnTo>
                    <a:pt x="408" y="54"/>
                  </a:lnTo>
                  <a:lnTo>
                    <a:pt x="408" y="53"/>
                  </a:lnTo>
                  <a:lnTo>
                    <a:pt x="408" y="52"/>
                  </a:lnTo>
                  <a:lnTo>
                    <a:pt x="408" y="49"/>
                  </a:lnTo>
                  <a:lnTo>
                    <a:pt x="408" y="47"/>
                  </a:lnTo>
                  <a:lnTo>
                    <a:pt x="408" y="46"/>
                  </a:lnTo>
                  <a:lnTo>
                    <a:pt x="408" y="44"/>
                  </a:lnTo>
                  <a:lnTo>
                    <a:pt x="408" y="37"/>
                  </a:lnTo>
                  <a:lnTo>
                    <a:pt x="408" y="33"/>
                  </a:lnTo>
                  <a:lnTo>
                    <a:pt x="408" y="32"/>
                  </a:lnTo>
                  <a:lnTo>
                    <a:pt x="408" y="30"/>
                  </a:lnTo>
                  <a:lnTo>
                    <a:pt x="408" y="21"/>
                  </a:lnTo>
                  <a:lnTo>
                    <a:pt x="408" y="15"/>
                  </a:lnTo>
                  <a:lnTo>
                    <a:pt x="408" y="14"/>
                  </a:lnTo>
                  <a:lnTo>
                    <a:pt x="408" y="13"/>
                  </a:lnTo>
                  <a:lnTo>
                    <a:pt x="408" y="12"/>
                  </a:lnTo>
                  <a:lnTo>
                    <a:pt x="408" y="11"/>
                  </a:lnTo>
                  <a:lnTo>
                    <a:pt x="414" y="13"/>
                  </a:lnTo>
                  <a:lnTo>
                    <a:pt x="417" y="14"/>
                  </a:lnTo>
                  <a:lnTo>
                    <a:pt x="418" y="14"/>
                  </a:lnTo>
                  <a:lnTo>
                    <a:pt x="421" y="15"/>
                  </a:lnTo>
                  <a:lnTo>
                    <a:pt x="429" y="16"/>
                  </a:lnTo>
                  <a:lnTo>
                    <a:pt x="435" y="17"/>
                  </a:lnTo>
                  <a:lnTo>
                    <a:pt x="436" y="17"/>
                  </a:lnTo>
                  <a:lnTo>
                    <a:pt x="443" y="19"/>
                  </a:lnTo>
                  <a:lnTo>
                    <a:pt x="462" y="22"/>
                  </a:lnTo>
                  <a:lnTo>
                    <a:pt x="478" y="25"/>
                  </a:lnTo>
                  <a:lnTo>
                    <a:pt x="479" y="25"/>
                  </a:lnTo>
                  <a:lnTo>
                    <a:pt x="484" y="27"/>
                  </a:lnTo>
                  <a:lnTo>
                    <a:pt x="503" y="30"/>
                  </a:lnTo>
                  <a:lnTo>
                    <a:pt x="517" y="32"/>
                  </a:lnTo>
                  <a:lnTo>
                    <a:pt x="518" y="32"/>
                  </a:lnTo>
                  <a:lnTo>
                    <a:pt x="519" y="32"/>
                  </a:lnTo>
                  <a:lnTo>
                    <a:pt x="524" y="32"/>
                  </a:lnTo>
                  <a:lnTo>
                    <a:pt x="527" y="32"/>
                  </a:lnTo>
                  <a:lnTo>
                    <a:pt x="528" y="32"/>
                  </a:lnTo>
                  <a:lnTo>
                    <a:pt x="528" y="33"/>
                  </a:lnTo>
                  <a:lnTo>
                    <a:pt x="528" y="34"/>
                  </a:lnTo>
                  <a:lnTo>
                    <a:pt x="528" y="35"/>
                  </a:lnTo>
                  <a:lnTo>
                    <a:pt x="528" y="36"/>
                  </a:lnTo>
                  <a:lnTo>
                    <a:pt x="528" y="37"/>
                  </a:lnTo>
                  <a:lnTo>
                    <a:pt x="528" y="38"/>
                  </a:lnTo>
                  <a:lnTo>
                    <a:pt x="528" y="39"/>
                  </a:lnTo>
                  <a:lnTo>
                    <a:pt x="528" y="40"/>
                  </a:lnTo>
                  <a:lnTo>
                    <a:pt x="528" y="44"/>
                  </a:lnTo>
                  <a:lnTo>
                    <a:pt x="528" y="46"/>
                  </a:lnTo>
                  <a:lnTo>
                    <a:pt x="528" y="47"/>
                  </a:lnTo>
                  <a:lnTo>
                    <a:pt x="528" y="48"/>
                  </a:lnTo>
                  <a:lnTo>
                    <a:pt x="528" y="51"/>
                  </a:lnTo>
                  <a:lnTo>
                    <a:pt x="528" y="53"/>
                  </a:lnTo>
                  <a:lnTo>
                    <a:pt x="528" y="54"/>
                  </a:lnTo>
                  <a:lnTo>
                    <a:pt x="528" y="55"/>
                  </a:lnTo>
                  <a:lnTo>
                    <a:pt x="528" y="56"/>
                  </a:lnTo>
                  <a:lnTo>
                    <a:pt x="529" y="56"/>
                  </a:lnTo>
                  <a:lnTo>
                    <a:pt x="530" y="56"/>
                  </a:lnTo>
                  <a:lnTo>
                    <a:pt x="532" y="56"/>
                  </a:lnTo>
                  <a:lnTo>
                    <a:pt x="533" y="56"/>
                  </a:lnTo>
                  <a:lnTo>
                    <a:pt x="534" y="56"/>
                  </a:lnTo>
                  <a:lnTo>
                    <a:pt x="535" y="56"/>
                  </a:lnTo>
                  <a:lnTo>
                    <a:pt x="536" y="56"/>
                  </a:lnTo>
                  <a:lnTo>
                    <a:pt x="541" y="56"/>
                  </a:lnTo>
                  <a:lnTo>
                    <a:pt x="544" y="56"/>
                  </a:lnTo>
                  <a:lnTo>
                    <a:pt x="545" y="56"/>
                  </a:lnTo>
                  <a:lnTo>
                    <a:pt x="547" y="56"/>
                  </a:lnTo>
                  <a:lnTo>
                    <a:pt x="554" y="56"/>
                  </a:lnTo>
                  <a:lnTo>
                    <a:pt x="559" y="56"/>
                  </a:lnTo>
                  <a:lnTo>
                    <a:pt x="560" y="56"/>
                  </a:lnTo>
                  <a:lnTo>
                    <a:pt x="561" y="56"/>
                  </a:lnTo>
                  <a:lnTo>
                    <a:pt x="562" y="56"/>
                  </a:lnTo>
                  <a:lnTo>
                    <a:pt x="563" y="56"/>
                  </a:lnTo>
                  <a:lnTo>
                    <a:pt x="563" y="57"/>
                  </a:lnTo>
                  <a:lnTo>
                    <a:pt x="563" y="58"/>
                  </a:lnTo>
                  <a:lnTo>
                    <a:pt x="563" y="60"/>
                  </a:lnTo>
                  <a:lnTo>
                    <a:pt x="563" y="61"/>
                  </a:lnTo>
                  <a:lnTo>
                    <a:pt x="563" y="62"/>
                  </a:lnTo>
                  <a:lnTo>
                    <a:pt x="563" y="65"/>
                  </a:lnTo>
                  <a:lnTo>
                    <a:pt x="563" y="67"/>
                  </a:lnTo>
                  <a:lnTo>
                    <a:pt x="563" y="68"/>
                  </a:lnTo>
                  <a:lnTo>
                    <a:pt x="563" y="69"/>
                  </a:lnTo>
                  <a:lnTo>
                    <a:pt x="564" y="74"/>
                  </a:lnTo>
                  <a:lnTo>
                    <a:pt x="565" y="78"/>
                  </a:lnTo>
                  <a:lnTo>
                    <a:pt x="566" y="78"/>
                  </a:lnTo>
                  <a:lnTo>
                    <a:pt x="569" y="80"/>
                  </a:lnTo>
                  <a:lnTo>
                    <a:pt x="570" y="81"/>
                  </a:lnTo>
                  <a:lnTo>
                    <a:pt x="571" y="81"/>
                  </a:lnTo>
                  <a:lnTo>
                    <a:pt x="572" y="81"/>
                  </a:lnTo>
                  <a:lnTo>
                    <a:pt x="573" y="81"/>
                  </a:lnTo>
                  <a:lnTo>
                    <a:pt x="574" y="81"/>
                  </a:lnTo>
                  <a:lnTo>
                    <a:pt x="575" y="81"/>
                  </a:lnTo>
                  <a:lnTo>
                    <a:pt x="576" y="81"/>
                  </a:lnTo>
                  <a:lnTo>
                    <a:pt x="577" y="81"/>
                  </a:lnTo>
                  <a:lnTo>
                    <a:pt x="579" y="81"/>
                  </a:lnTo>
                  <a:lnTo>
                    <a:pt x="580" y="81"/>
                  </a:lnTo>
                  <a:lnTo>
                    <a:pt x="581" y="81"/>
                  </a:lnTo>
                  <a:lnTo>
                    <a:pt x="582" y="81"/>
                  </a:lnTo>
                  <a:lnTo>
                    <a:pt x="588" y="81"/>
                  </a:lnTo>
                  <a:lnTo>
                    <a:pt x="591" y="81"/>
                  </a:lnTo>
                  <a:lnTo>
                    <a:pt x="592" y="81"/>
                  </a:lnTo>
                  <a:lnTo>
                    <a:pt x="593" y="81"/>
                  </a:lnTo>
                  <a:lnTo>
                    <a:pt x="598" y="81"/>
                  </a:lnTo>
                  <a:lnTo>
                    <a:pt x="601" y="81"/>
                  </a:lnTo>
                  <a:lnTo>
                    <a:pt x="602" y="81"/>
                  </a:lnTo>
                  <a:lnTo>
                    <a:pt x="603" y="81"/>
                  </a:lnTo>
                  <a:lnTo>
                    <a:pt x="604" y="81"/>
                  </a:lnTo>
                  <a:lnTo>
                    <a:pt x="606" y="81"/>
                  </a:lnTo>
                  <a:lnTo>
                    <a:pt x="607" y="81"/>
                  </a:lnTo>
                  <a:lnTo>
                    <a:pt x="608" y="81"/>
                  </a:lnTo>
                  <a:lnTo>
                    <a:pt x="609" y="81"/>
                  </a:lnTo>
                  <a:lnTo>
                    <a:pt x="613" y="80"/>
                  </a:lnTo>
                  <a:lnTo>
                    <a:pt x="615" y="79"/>
                  </a:lnTo>
                  <a:lnTo>
                    <a:pt x="616" y="78"/>
                  </a:lnTo>
                  <a:lnTo>
                    <a:pt x="618" y="76"/>
                  </a:lnTo>
                  <a:lnTo>
                    <a:pt x="625" y="73"/>
                  </a:lnTo>
                  <a:lnTo>
                    <a:pt x="629" y="71"/>
                  </a:lnTo>
                  <a:lnTo>
                    <a:pt x="630" y="70"/>
                  </a:lnTo>
                  <a:lnTo>
                    <a:pt x="632" y="70"/>
                  </a:lnTo>
                  <a:lnTo>
                    <a:pt x="640" y="67"/>
                  </a:lnTo>
                  <a:lnTo>
                    <a:pt x="647" y="65"/>
                  </a:lnTo>
                  <a:lnTo>
                    <a:pt x="648" y="64"/>
                  </a:lnTo>
                  <a:lnTo>
                    <a:pt x="649" y="62"/>
                  </a:lnTo>
                  <a:lnTo>
                    <a:pt x="650" y="61"/>
                  </a:lnTo>
                  <a:lnTo>
                    <a:pt x="651" y="60"/>
                  </a:lnTo>
                  <a:lnTo>
                    <a:pt x="653" y="58"/>
                  </a:lnTo>
                  <a:lnTo>
                    <a:pt x="654" y="57"/>
                  </a:lnTo>
                  <a:lnTo>
                    <a:pt x="655" y="56"/>
                  </a:lnTo>
                  <a:lnTo>
                    <a:pt x="656" y="55"/>
                  </a:lnTo>
                  <a:lnTo>
                    <a:pt x="657" y="54"/>
                  </a:lnTo>
                  <a:lnTo>
                    <a:pt x="658" y="53"/>
                  </a:lnTo>
                  <a:lnTo>
                    <a:pt x="659" y="52"/>
                  </a:lnTo>
                  <a:lnTo>
                    <a:pt x="663" y="49"/>
                  </a:lnTo>
                  <a:lnTo>
                    <a:pt x="665" y="47"/>
                  </a:lnTo>
                  <a:lnTo>
                    <a:pt x="666" y="46"/>
                  </a:lnTo>
                  <a:lnTo>
                    <a:pt x="666" y="45"/>
                  </a:lnTo>
                  <a:lnTo>
                    <a:pt x="666" y="44"/>
                  </a:lnTo>
                  <a:lnTo>
                    <a:pt x="666" y="43"/>
                  </a:lnTo>
                  <a:lnTo>
                    <a:pt x="666" y="42"/>
                  </a:lnTo>
                  <a:lnTo>
                    <a:pt x="666" y="36"/>
                  </a:lnTo>
                  <a:lnTo>
                    <a:pt x="666" y="33"/>
                  </a:lnTo>
                  <a:lnTo>
                    <a:pt x="666" y="32"/>
                  </a:lnTo>
                  <a:lnTo>
                    <a:pt x="666" y="30"/>
                  </a:lnTo>
                  <a:lnTo>
                    <a:pt x="667" y="23"/>
                  </a:lnTo>
                  <a:lnTo>
                    <a:pt x="668" y="18"/>
                  </a:lnTo>
                  <a:lnTo>
                    <a:pt x="669" y="17"/>
                  </a:lnTo>
                  <a:lnTo>
                    <a:pt x="669" y="15"/>
                  </a:lnTo>
                  <a:lnTo>
                    <a:pt x="669" y="9"/>
                  </a:lnTo>
                  <a:lnTo>
                    <a:pt x="669" y="4"/>
                  </a:lnTo>
                  <a:lnTo>
                    <a:pt x="669" y="3"/>
                  </a:lnTo>
                  <a:lnTo>
                    <a:pt x="670" y="2"/>
                  </a:lnTo>
                  <a:lnTo>
                    <a:pt x="671" y="1"/>
                  </a:lnTo>
                  <a:lnTo>
                    <a:pt x="672" y="0"/>
                  </a:lnTo>
                  <a:lnTo>
                    <a:pt x="674" y="1"/>
                  </a:lnTo>
                  <a:lnTo>
                    <a:pt x="683" y="2"/>
                  </a:lnTo>
                  <a:lnTo>
                    <a:pt x="689" y="3"/>
                  </a:lnTo>
                  <a:lnTo>
                    <a:pt x="690" y="3"/>
                  </a:lnTo>
                  <a:lnTo>
                    <a:pt x="693" y="5"/>
                  </a:lnTo>
                  <a:lnTo>
                    <a:pt x="705" y="9"/>
                  </a:lnTo>
                  <a:lnTo>
                    <a:pt x="713" y="11"/>
                  </a:lnTo>
                  <a:lnTo>
                    <a:pt x="714" y="11"/>
                  </a:lnTo>
                  <a:lnTo>
                    <a:pt x="719" y="12"/>
                  </a:lnTo>
                  <a:lnTo>
                    <a:pt x="731" y="15"/>
                  </a:lnTo>
                  <a:lnTo>
                    <a:pt x="742" y="17"/>
                  </a:lnTo>
                  <a:lnTo>
                    <a:pt x="743" y="17"/>
                  </a:lnTo>
                  <a:lnTo>
                    <a:pt x="744" y="17"/>
                  </a:lnTo>
                  <a:lnTo>
                    <a:pt x="747" y="17"/>
                  </a:lnTo>
                  <a:lnTo>
                    <a:pt x="749" y="17"/>
                  </a:lnTo>
                  <a:lnTo>
                    <a:pt x="750" y="17"/>
                  </a:lnTo>
                  <a:lnTo>
                    <a:pt x="751" y="20"/>
                  </a:lnTo>
                  <a:lnTo>
                    <a:pt x="752" y="21"/>
                  </a:lnTo>
                  <a:lnTo>
                    <a:pt x="754" y="21"/>
                  </a:lnTo>
                  <a:lnTo>
                    <a:pt x="754" y="22"/>
                  </a:lnTo>
                  <a:lnTo>
                    <a:pt x="754" y="23"/>
                  </a:lnTo>
                  <a:lnTo>
                    <a:pt x="754" y="25"/>
                  </a:lnTo>
                  <a:lnTo>
                    <a:pt x="754" y="26"/>
                  </a:lnTo>
                  <a:lnTo>
                    <a:pt x="754" y="27"/>
                  </a:lnTo>
                  <a:lnTo>
                    <a:pt x="754" y="30"/>
                  </a:lnTo>
                  <a:lnTo>
                    <a:pt x="754" y="32"/>
                  </a:lnTo>
                  <a:lnTo>
                    <a:pt x="754" y="33"/>
                  </a:lnTo>
                  <a:lnTo>
                    <a:pt x="754" y="35"/>
                  </a:lnTo>
                  <a:lnTo>
                    <a:pt x="755" y="43"/>
                  </a:lnTo>
                  <a:lnTo>
                    <a:pt x="756" y="49"/>
                  </a:lnTo>
                  <a:lnTo>
                    <a:pt x="757" y="49"/>
                  </a:lnTo>
                  <a:lnTo>
                    <a:pt x="757" y="50"/>
                  </a:lnTo>
                  <a:lnTo>
                    <a:pt x="757" y="52"/>
                  </a:lnTo>
                  <a:lnTo>
                    <a:pt x="759" y="58"/>
                  </a:lnTo>
                  <a:lnTo>
                    <a:pt x="760" y="64"/>
                  </a:lnTo>
                  <a:lnTo>
                    <a:pt x="761" y="64"/>
                  </a:lnTo>
                  <a:lnTo>
                    <a:pt x="761" y="65"/>
                  </a:lnTo>
                  <a:lnTo>
                    <a:pt x="761" y="66"/>
                  </a:lnTo>
                  <a:lnTo>
                    <a:pt x="761" y="67"/>
                  </a:lnTo>
                  <a:lnTo>
                    <a:pt x="764" y="67"/>
                  </a:lnTo>
                  <a:lnTo>
                    <a:pt x="766" y="67"/>
                  </a:lnTo>
                  <a:lnTo>
                    <a:pt x="767" y="67"/>
                  </a:lnTo>
                  <a:lnTo>
                    <a:pt x="768" y="67"/>
                  </a:lnTo>
                  <a:lnTo>
                    <a:pt x="774" y="67"/>
                  </a:lnTo>
                  <a:lnTo>
                    <a:pt x="777" y="67"/>
                  </a:lnTo>
                  <a:lnTo>
                    <a:pt x="778" y="67"/>
                  </a:lnTo>
                  <a:lnTo>
                    <a:pt x="779" y="67"/>
                  </a:lnTo>
                  <a:lnTo>
                    <a:pt x="784" y="67"/>
                  </a:lnTo>
                  <a:lnTo>
                    <a:pt x="787" y="67"/>
                  </a:lnTo>
                  <a:lnTo>
                    <a:pt x="788" y="67"/>
                  </a:lnTo>
                  <a:lnTo>
                    <a:pt x="791" y="67"/>
                  </a:lnTo>
                  <a:lnTo>
                    <a:pt x="792" y="67"/>
                  </a:lnTo>
                  <a:lnTo>
                    <a:pt x="793" y="67"/>
                  </a:lnTo>
                  <a:lnTo>
                    <a:pt x="793" y="68"/>
                  </a:lnTo>
                  <a:lnTo>
                    <a:pt x="793" y="69"/>
                  </a:lnTo>
                  <a:lnTo>
                    <a:pt x="793" y="70"/>
                  </a:lnTo>
                  <a:lnTo>
                    <a:pt x="793" y="71"/>
                  </a:lnTo>
                  <a:lnTo>
                    <a:pt x="793" y="73"/>
                  </a:lnTo>
                  <a:lnTo>
                    <a:pt x="793" y="74"/>
                  </a:lnTo>
                  <a:lnTo>
                    <a:pt x="793" y="75"/>
                  </a:lnTo>
                  <a:lnTo>
                    <a:pt x="793" y="76"/>
                  </a:lnTo>
                  <a:lnTo>
                    <a:pt x="794" y="82"/>
                  </a:lnTo>
                  <a:lnTo>
                    <a:pt x="795" y="85"/>
                  </a:lnTo>
                  <a:lnTo>
                    <a:pt x="796" y="85"/>
                  </a:lnTo>
                  <a:lnTo>
                    <a:pt x="796" y="86"/>
                  </a:lnTo>
                  <a:lnTo>
                    <a:pt x="796" y="88"/>
                  </a:lnTo>
                  <a:lnTo>
                    <a:pt x="796" y="94"/>
                  </a:lnTo>
                  <a:lnTo>
                    <a:pt x="796" y="99"/>
                  </a:lnTo>
                  <a:lnTo>
                    <a:pt x="797" y="99"/>
                  </a:lnTo>
                  <a:lnTo>
                    <a:pt x="798" y="99"/>
                  </a:lnTo>
                  <a:lnTo>
                    <a:pt x="799" y="99"/>
                  </a:lnTo>
                  <a:lnTo>
                    <a:pt x="799" y="100"/>
                  </a:lnTo>
                  <a:lnTo>
                    <a:pt x="799" y="101"/>
                  </a:lnTo>
                  <a:lnTo>
                    <a:pt x="799" y="102"/>
                  </a:lnTo>
                  <a:lnTo>
                    <a:pt x="801" y="102"/>
                  </a:lnTo>
                  <a:lnTo>
                    <a:pt x="802" y="102"/>
                  </a:lnTo>
                  <a:lnTo>
                    <a:pt x="803" y="102"/>
                  </a:lnTo>
                  <a:lnTo>
                    <a:pt x="804" y="107"/>
                  </a:lnTo>
                  <a:lnTo>
                    <a:pt x="805" y="109"/>
                  </a:lnTo>
                  <a:lnTo>
                    <a:pt x="806" y="109"/>
                  </a:lnTo>
                  <a:lnTo>
                    <a:pt x="807" y="110"/>
                  </a:lnTo>
                  <a:lnTo>
                    <a:pt x="811" y="111"/>
                  </a:lnTo>
                  <a:lnTo>
                    <a:pt x="813" y="112"/>
                  </a:lnTo>
                  <a:lnTo>
                    <a:pt x="814" y="112"/>
                  </a:lnTo>
                  <a:lnTo>
                    <a:pt x="814" y="114"/>
                  </a:lnTo>
                  <a:lnTo>
                    <a:pt x="814" y="116"/>
                  </a:lnTo>
                  <a:lnTo>
                    <a:pt x="814" y="117"/>
                  </a:lnTo>
                  <a:lnTo>
                    <a:pt x="816" y="117"/>
                  </a:lnTo>
                  <a:lnTo>
                    <a:pt x="822" y="117"/>
                  </a:lnTo>
                  <a:lnTo>
                    <a:pt x="827" y="117"/>
                  </a:lnTo>
                  <a:lnTo>
                    <a:pt x="828" y="117"/>
                  </a:lnTo>
                  <a:lnTo>
                    <a:pt x="831" y="117"/>
                  </a:lnTo>
                  <a:lnTo>
                    <a:pt x="842" y="117"/>
                  </a:lnTo>
                  <a:lnTo>
                    <a:pt x="851" y="117"/>
                  </a:lnTo>
                  <a:lnTo>
                    <a:pt x="852" y="117"/>
                  </a:lnTo>
                  <a:lnTo>
                    <a:pt x="859" y="117"/>
                  </a:lnTo>
                  <a:lnTo>
                    <a:pt x="885" y="117"/>
                  </a:lnTo>
                  <a:lnTo>
                    <a:pt x="904" y="117"/>
                  </a:lnTo>
                  <a:lnTo>
                    <a:pt x="905" y="117"/>
                  </a:lnTo>
                  <a:lnTo>
                    <a:pt x="912" y="117"/>
                  </a:lnTo>
                  <a:lnTo>
                    <a:pt x="935" y="117"/>
                  </a:lnTo>
                  <a:lnTo>
                    <a:pt x="953" y="117"/>
                  </a:lnTo>
                  <a:lnTo>
                    <a:pt x="954" y="117"/>
                  </a:lnTo>
                  <a:lnTo>
                    <a:pt x="957" y="117"/>
                  </a:lnTo>
                  <a:lnTo>
                    <a:pt x="963" y="117"/>
                  </a:lnTo>
                  <a:lnTo>
                    <a:pt x="967" y="117"/>
                  </a:lnTo>
                  <a:lnTo>
                    <a:pt x="968" y="117"/>
                  </a:lnTo>
                  <a:lnTo>
                    <a:pt x="970" y="115"/>
                  </a:lnTo>
                  <a:lnTo>
                    <a:pt x="971" y="114"/>
                  </a:lnTo>
                  <a:lnTo>
                    <a:pt x="972" y="112"/>
                  </a:lnTo>
                  <a:lnTo>
                    <a:pt x="976" y="106"/>
                  </a:lnTo>
                  <a:lnTo>
                    <a:pt x="978" y="103"/>
                  </a:lnTo>
                  <a:lnTo>
                    <a:pt x="979" y="102"/>
                  </a:lnTo>
                  <a:lnTo>
                    <a:pt x="981" y="99"/>
                  </a:lnTo>
                  <a:lnTo>
                    <a:pt x="989" y="89"/>
                  </a:lnTo>
                  <a:lnTo>
                    <a:pt x="996" y="82"/>
                  </a:lnTo>
                  <a:lnTo>
                    <a:pt x="997" y="81"/>
                  </a:lnTo>
                  <a:lnTo>
                    <a:pt x="1000" y="76"/>
                  </a:lnTo>
                  <a:lnTo>
                    <a:pt x="1012" y="64"/>
                  </a:lnTo>
                  <a:lnTo>
                    <a:pt x="1020" y="54"/>
                  </a:lnTo>
                  <a:lnTo>
                    <a:pt x="1021" y="53"/>
                  </a:lnTo>
                  <a:lnTo>
                    <a:pt x="1022" y="52"/>
                  </a:lnTo>
                  <a:lnTo>
                    <a:pt x="1025" y="49"/>
                  </a:lnTo>
                  <a:lnTo>
                    <a:pt x="1027" y="47"/>
                  </a:lnTo>
                  <a:lnTo>
                    <a:pt x="1028" y="46"/>
                  </a:lnTo>
                  <a:lnTo>
                    <a:pt x="1028" y="45"/>
                  </a:lnTo>
                  <a:lnTo>
                    <a:pt x="1028" y="44"/>
                  </a:lnTo>
                  <a:lnTo>
                    <a:pt x="1028" y="43"/>
                  </a:lnTo>
                  <a:lnTo>
                    <a:pt x="1028" y="40"/>
                  </a:lnTo>
                  <a:lnTo>
                    <a:pt x="1028" y="39"/>
                  </a:lnTo>
                  <a:lnTo>
                    <a:pt x="1028" y="38"/>
                  </a:lnTo>
                  <a:lnTo>
                    <a:pt x="1029" y="35"/>
                  </a:lnTo>
                  <a:lnTo>
                    <a:pt x="1031" y="33"/>
                  </a:lnTo>
                  <a:lnTo>
                    <a:pt x="1032" y="32"/>
                  </a:lnTo>
                  <a:lnTo>
                    <a:pt x="1034" y="28"/>
                  </a:lnTo>
                  <a:lnTo>
                    <a:pt x="1035" y="26"/>
                  </a:lnTo>
                  <a:lnTo>
                    <a:pt x="1036" y="25"/>
                  </a:lnTo>
                  <a:lnTo>
                    <a:pt x="1036" y="23"/>
                  </a:lnTo>
                  <a:lnTo>
                    <a:pt x="1036" y="22"/>
                  </a:lnTo>
                  <a:lnTo>
                    <a:pt x="1036" y="21"/>
                  </a:lnTo>
                  <a:lnTo>
                    <a:pt x="1039" y="21"/>
                  </a:lnTo>
                  <a:lnTo>
                    <a:pt x="1041" y="21"/>
                  </a:lnTo>
                  <a:lnTo>
                    <a:pt x="1042" y="21"/>
                  </a:lnTo>
                  <a:lnTo>
                    <a:pt x="1043" y="21"/>
                  </a:lnTo>
                  <a:lnTo>
                    <a:pt x="1049" y="21"/>
                  </a:lnTo>
                  <a:lnTo>
                    <a:pt x="1052" y="21"/>
                  </a:lnTo>
                  <a:lnTo>
                    <a:pt x="1053" y="21"/>
                  </a:lnTo>
                  <a:lnTo>
                    <a:pt x="1056" y="21"/>
                  </a:lnTo>
                  <a:lnTo>
                    <a:pt x="1068" y="19"/>
                  </a:lnTo>
                  <a:lnTo>
                    <a:pt x="1077" y="18"/>
                  </a:lnTo>
                  <a:lnTo>
                    <a:pt x="1078" y="17"/>
                  </a:lnTo>
                  <a:lnTo>
                    <a:pt x="1084" y="17"/>
                  </a:lnTo>
                  <a:lnTo>
                    <a:pt x="1104" y="17"/>
                  </a:lnTo>
                  <a:lnTo>
                    <a:pt x="1119" y="17"/>
                  </a:lnTo>
                  <a:lnTo>
                    <a:pt x="1120" y="17"/>
                  </a:lnTo>
                  <a:lnTo>
                    <a:pt x="1123" y="17"/>
                  </a:lnTo>
                  <a:lnTo>
                    <a:pt x="1129" y="17"/>
                  </a:lnTo>
                  <a:lnTo>
                    <a:pt x="1133" y="17"/>
                  </a:lnTo>
                  <a:lnTo>
                    <a:pt x="1134" y="17"/>
                  </a:lnTo>
                  <a:lnTo>
                    <a:pt x="1135" y="17"/>
                  </a:lnTo>
                  <a:lnTo>
                    <a:pt x="1136" y="17"/>
                  </a:lnTo>
                  <a:lnTo>
                    <a:pt x="1137" y="17"/>
                  </a:lnTo>
                  <a:lnTo>
                    <a:pt x="1139" y="17"/>
                  </a:lnTo>
                  <a:lnTo>
                    <a:pt x="1141" y="17"/>
                  </a:lnTo>
                  <a:lnTo>
                    <a:pt x="1142" y="17"/>
                  </a:lnTo>
                  <a:lnTo>
                    <a:pt x="1148" y="20"/>
                  </a:lnTo>
                  <a:lnTo>
                    <a:pt x="1151" y="21"/>
                  </a:lnTo>
                  <a:lnTo>
                    <a:pt x="1152" y="21"/>
                  </a:lnTo>
                  <a:lnTo>
                    <a:pt x="1154" y="21"/>
                  </a:lnTo>
                  <a:lnTo>
                    <a:pt x="1161" y="21"/>
                  </a:lnTo>
                  <a:lnTo>
                    <a:pt x="1165" y="21"/>
                  </a:lnTo>
                  <a:lnTo>
                    <a:pt x="1166" y="21"/>
                  </a:lnTo>
                  <a:lnTo>
                    <a:pt x="1166" y="22"/>
                  </a:lnTo>
                  <a:lnTo>
                    <a:pt x="1166" y="23"/>
                  </a:lnTo>
                  <a:lnTo>
                    <a:pt x="1166" y="25"/>
                  </a:lnTo>
                  <a:lnTo>
                    <a:pt x="1166" y="26"/>
                  </a:lnTo>
                  <a:lnTo>
                    <a:pt x="1166" y="27"/>
                  </a:lnTo>
                  <a:lnTo>
                    <a:pt x="1166" y="28"/>
                  </a:lnTo>
                  <a:lnTo>
                    <a:pt x="1166" y="29"/>
                  </a:lnTo>
                  <a:lnTo>
                    <a:pt x="1166" y="30"/>
                  </a:lnTo>
                  <a:lnTo>
                    <a:pt x="1166" y="33"/>
                  </a:lnTo>
                  <a:lnTo>
                    <a:pt x="1166" y="35"/>
                  </a:lnTo>
                  <a:lnTo>
                    <a:pt x="1166" y="36"/>
                  </a:lnTo>
                  <a:lnTo>
                    <a:pt x="1166" y="37"/>
                  </a:lnTo>
                  <a:lnTo>
                    <a:pt x="1166" y="40"/>
                  </a:lnTo>
                  <a:lnTo>
                    <a:pt x="1166" y="43"/>
                  </a:lnTo>
                  <a:lnTo>
                    <a:pt x="1166" y="44"/>
                  </a:lnTo>
                  <a:lnTo>
                    <a:pt x="1166" y="45"/>
                  </a:lnTo>
                  <a:lnTo>
                    <a:pt x="1166" y="46"/>
                  </a:lnTo>
                  <a:lnTo>
                    <a:pt x="1167" y="46"/>
                  </a:lnTo>
                  <a:lnTo>
                    <a:pt x="1168" y="46"/>
                  </a:lnTo>
                  <a:lnTo>
                    <a:pt x="1169" y="46"/>
                  </a:lnTo>
                  <a:lnTo>
                    <a:pt x="1171" y="46"/>
                  </a:lnTo>
                  <a:lnTo>
                    <a:pt x="1172" y="46"/>
                  </a:lnTo>
                  <a:lnTo>
                    <a:pt x="1173" y="46"/>
                  </a:lnTo>
                  <a:lnTo>
                    <a:pt x="1176" y="46"/>
                  </a:lnTo>
                  <a:lnTo>
                    <a:pt x="1179" y="46"/>
                  </a:lnTo>
                  <a:lnTo>
                    <a:pt x="1180" y="46"/>
                  </a:lnTo>
                  <a:lnTo>
                    <a:pt x="1181" y="46"/>
                  </a:lnTo>
                  <a:lnTo>
                    <a:pt x="1184" y="46"/>
                  </a:lnTo>
                  <a:lnTo>
                    <a:pt x="1186" y="46"/>
                  </a:lnTo>
                  <a:lnTo>
                    <a:pt x="1187" y="46"/>
                  </a:lnTo>
                  <a:lnTo>
                    <a:pt x="1188" y="46"/>
                  </a:lnTo>
                  <a:lnTo>
                    <a:pt x="1189" y="46"/>
                  </a:lnTo>
                  <a:lnTo>
                    <a:pt x="1190" y="46"/>
                  </a:lnTo>
                  <a:lnTo>
                    <a:pt x="1190" y="47"/>
                  </a:lnTo>
                  <a:lnTo>
                    <a:pt x="1190" y="48"/>
                  </a:lnTo>
                  <a:lnTo>
                    <a:pt x="1190" y="49"/>
                  </a:lnTo>
                  <a:lnTo>
                    <a:pt x="1190" y="50"/>
                  </a:lnTo>
                  <a:lnTo>
                    <a:pt x="1190" y="51"/>
                  </a:lnTo>
                  <a:lnTo>
                    <a:pt x="1190" y="56"/>
                  </a:lnTo>
                  <a:lnTo>
                    <a:pt x="1190" y="60"/>
                  </a:lnTo>
                  <a:lnTo>
                    <a:pt x="1190" y="61"/>
                  </a:lnTo>
                  <a:lnTo>
                    <a:pt x="1190" y="63"/>
                  </a:lnTo>
                  <a:lnTo>
                    <a:pt x="1192" y="71"/>
                  </a:lnTo>
                  <a:lnTo>
                    <a:pt x="1193" y="78"/>
                  </a:lnTo>
                  <a:lnTo>
                    <a:pt x="1194" y="78"/>
                  </a:lnTo>
                  <a:lnTo>
                    <a:pt x="1194" y="79"/>
                  </a:lnTo>
                  <a:lnTo>
                    <a:pt x="1194" y="84"/>
                  </a:lnTo>
                  <a:lnTo>
                    <a:pt x="1195" y="103"/>
                  </a:lnTo>
                  <a:lnTo>
                    <a:pt x="1197" y="117"/>
                  </a:lnTo>
                  <a:lnTo>
                    <a:pt x="1198" y="117"/>
                  </a:lnTo>
                  <a:lnTo>
                    <a:pt x="1198" y="118"/>
                  </a:lnTo>
                  <a:lnTo>
                    <a:pt x="1198" y="120"/>
                  </a:lnTo>
                  <a:lnTo>
                    <a:pt x="1199" y="126"/>
                  </a:lnTo>
                  <a:lnTo>
                    <a:pt x="1200" y="131"/>
                  </a:lnTo>
                  <a:lnTo>
                    <a:pt x="1201" y="131"/>
                  </a:lnTo>
                  <a:lnTo>
                    <a:pt x="1200" y="131"/>
                  </a:lnTo>
                  <a:lnTo>
                    <a:pt x="1199" y="131"/>
                  </a:lnTo>
                  <a:lnTo>
                    <a:pt x="1198" y="131"/>
                  </a:lnTo>
                  <a:lnTo>
                    <a:pt x="1197" y="131"/>
                  </a:lnTo>
                  <a:lnTo>
                    <a:pt x="1195" y="131"/>
                  </a:lnTo>
                  <a:lnTo>
                    <a:pt x="1192" y="131"/>
                  </a:lnTo>
                  <a:lnTo>
                    <a:pt x="1190" y="131"/>
                  </a:lnTo>
                  <a:lnTo>
                    <a:pt x="1189" y="131"/>
                  </a:lnTo>
                  <a:lnTo>
                    <a:pt x="1187" y="131"/>
                  </a:lnTo>
                  <a:lnTo>
                    <a:pt x="1181" y="131"/>
                  </a:lnTo>
                  <a:lnTo>
                    <a:pt x="1176" y="131"/>
                  </a:lnTo>
                  <a:lnTo>
                    <a:pt x="1175" y="131"/>
                  </a:lnTo>
                  <a:lnTo>
                    <a:pt x="1173" y="131"/>
                  </a:lnTo>
                  <a:lnTo>
                    <a:pt x="1165" y="131"/>
                  </a:lnTo>
                  <a:lnTo>
                    <a:pt x="1158" y="131"/>
                  </a:lnTo>
                  <a:lnTo>
                    <a:pt x="1158" y="132"/>
                  </a:lnTo>
                  <a:lnTo>
                    <a:pt x="1158" y="133"/>
                  </a:lnTo>
                  <a:lnTo>
                    <a:pt x="1158" y="136"/>
                  </a:lnTo>
                  <a:lnTo>
                    <a:pt x="1158" y="138"/>
                  </a:lnTo>
                  <a:lnTo>
                    <a:pt x="1158" y="139"/>
                  </a:lnTo>
                  <a:lnTo>
                    <a:pt x="1158" y="142"/>
                  </a:lnTo>
                  <a:lnTo>
                    <a:pt x="1158" y="144"/>
                  </a:lnTo>
                  <a:lnTo>
                    <a:pt x="1158" y="145"/>
                  </a:lnTo>
                  <a:lnTo>
                    <a:pt x="1158" y="147"/>
                  </a:lnTo>
                  <a:lnTo>
                    <a:pt x="1158" y="154"/>
                  </a:lnTo>
                  <a:lnTo>
                    <a:pt x="1158" y="159"/>
                  </a:lnTo>
                  <a:lnTo>
                    <a:pt x="1158" y="160"/>
                  </a:lnTo>
                  <a:lnTo>
                    <a:pt x="1158" y="162"/>
                  </a:lnTo>
                  <a:lnTo>
                    <a:pt x="1158" y="169"/>
                  </a:lnTo>
                  <a:lnTo>
                    <a:pt x="1158" y="173"/>
                  </a:lnTo>
                  <a:lnTo>
                    <a:pt x="1158" y="174"/>
                  </a:lnTo>
                  <a:lnTo>
                    <a:pt x="1158" y="175"/>
                  </a:lnTo>
                  <a:lnTo>
                    <a:pt x="1158" y="176"/>
                  </a:lnTo>
                  <a:lnTo>
                    <a:pt x="1161" y="179"/>
                  </a:lnTo>
                  <a:lnTo>
                    <a:pt x="1162" y="180"/>
                  </a:lnTo>
                  <a:lnTo>
                    <a:pt x="1163" y="180"/>
                  </a:lnTo>
                  <a:lnTo>
                    <a:pt x="1166" y="180"/>
                  </a:lnTo>
                  <a:lnTo>
                    <a:pt x="1168" y="180"/>
                  </a:lnTo>
                  <a:lnTo>
                    <a:pt x="1169" y="180"/>
                  </a:lnTo>
                  <a:lnTo>
                    <a:pt x="1170" y="181"/>
                  </a:lnTo>
                  <a:lnTo>
                    <a:pt x="1173" y="182"/>
                  </a:lnTo>
                  <a:lnTo>
                    <a:pt x="1175" y="183"/>
                  </a:lnTo>
                  <a:lnTo>
                    <a:pt x="1176" y="183"/>
                  </a:lnTo>
                  <a:lnTo>
                    <a:pt x="1178" y="185"/>
                  </a:lnTo>
                  <a:lnTo>
                    <a:pt x="1181" y="186"/>
                  </a:lnTo>
                  <a:lnTo>
                    <a:pt x="1183" y="187"/>
                  </a:lnTo>
                  <a:lnTo>
                    <a:pt x="1184" y="187"/>
                  </a:lnTo>
                  <a:lnTo>
                    <a:pt x="1184" y="188"/>
                  </a:lnTo>
                  <a:lnTo>
                    <a:pt x="1184" y="190"/>
                  </a:lnTo>
                  <a:lnTo>
                    <a:pt x="1184" y="191"/>
                  </a:lnTo>
                  <a:lnTo>
                    <a:pt x="1184" y="192"/>
                  </a:lnTo>
                  <a:lnTo>
                    <a:pt x="1184" y="193"/>
                  </a:lnTo>
                  <a:lnTo>
                    <a:pt x="1184" y="194"/>
                  </a:lnTo>
                  <a:lnTo>
                    <a:pt x="1185" y="199"/>
                  </a:lnTo>
                  <a:lnTo>
                    <a:pt x="1186" y="201"/>
                  </a:lnTo>
                  <a:lnTo>
                    <a:pt x="1187" y="201"/>
                  </a:lnTo>
                  <a:lnTo>
                    <a:pt x="1187" y="203"/>
                  </a:lnTo>
                  <a:lnTo>
                    <a:pt x="1187" y="206"/>
                  </a:lnTo>
                  <a:lnTo>
                    <a:pt x="1187" y="208"/>
                  </a:lnTo>
                  <a:lnTo>
                    <a:pt x="1188" y="208"/>
                  </a:lnTo>
                  <a:lnTo>
                    <a:pt x="1189" y="208"/>
                  </a:lnTo>
                  <a:lnTo>
                    <a:pt x="1190" y="208"/>
                  </a:lnTo>
                  <a:lnTo>
                    <a:pt x="1191" y="208"/>
                  </a:lnTo>
                  <a:lnTo>
                    <a:pt x="1194" y="208"/>
                  </a:lnTo>
                  <a:lnTo>
                    <a:pt x="1197" y="208"/>
                  </a:lnTo>
                  <a:lnTo>
                    <a:pt x="1198" y="208"/>
                  </a:lnTo>
                  <a:lnTo>
                    <a:pt x="1199" y="208"/>
                  </a:lnTo>
                  <a:lnTo>
                    <a:pt x="1204" y="208"/>
                  </a:lnTo>
                  <a:lnTo>
                    <a:pt x="1207" y="208"/>
                  </a:lnTo>
                  <a:lnTo>
                    <a:pt x="1208" y="208"/>
                  </a:lnTo>
                  <a:lnTo>
                    <a:pt x="1209" y="208"/>
                  </a:lnTo>
                  <a:lnTo>
                    <a:pt x="1215" y="207"/>
                  </a:lnTo>
                  <a:lnTo>
                    <a:pt x="1218" y="206"/>
                  </a:lnTo>
                  <a:lnTo>
                    <a:pt x="1219" y="205"/>
                  </a:lnTo>
                  <a:lnTo>
                    <a:pt x="1220" y="205"/>
                  </a:lnTo>
                  <a:lnTo>
                    <a:pt x="1221" y="205"/>
                  </a:lnTo>
                  <a:lnTo>
                    <a:pt x="1222" y="205"/>
                  </a:lnTo>
                  <a:lnTo>
                    <a:pt x="1224" y="204"/>
                  </a:lnTo>
                  <a:lnTo>
                    <a:pt x="1225" y="203"/>
                  </a:lnTo>
                  <a:lnTo>
                    <a:pt x="1226" y="201"/>
                  </a:lnTo>
                  <a:lnTo>
                    <a:pt x="1227" y="197"/>
                  </a:lnTo>
                  <a:lnTo>
                    <a:pt x="1228" y="195"/>
                  </a:lnTo>
                  <a:lnTo>
                    <a:pt x="1229" y="194"/>
                  </a:lnTo>
                  <a:lnTo>
                    <a:pt x="1234" y="193"/>
                  </a:lnTo>
                  <a:lnTo>
                    <a:pt x="1236" y="192"/>
                  </a:lnTo>
                  <a:lnTo>
                    <a:pt x="1237" y="191"/>
                  </a:lnTo>
                  <a:lnTo>
                    <a:pt x="1238" y="189"/>
                  </a:lnTo>
                  <a:lnTo>
                    <a:pt x="1239" y="188"/>
                  </a:lnTo>
                  <a:lnTo>
                    <a:pt x="1240" y="187"/>
                  </a:lnTo>
                  <a:lnTo>
                    <a:pt x="1240" y="186"/>
                  </a:lnTo>
                  <a:lnTo>
                    <a:pt x="1240" y="185"/>
                  </a:lnTo>
                  <a:lnTo>
                    <a:pt x="1240" y="183"/>
                  </a:lnTo>
                  <a:lnTo>
                    <a:pt x="1240" y="182"/>
                  </a:lnTo>
                  <a:lnTo>
                    <a:pt x="1240" y="177"/>
                  </a:lnTo>
                  <a:lnTo>
                    <a:pt x="1240" y="174"/>
                  </a:lnTo>
                  <a:lnTo>
                    <a:pt x="1240" y="173"/>
                  </a:lnTo>
                  <a:lnTo>
                    <a:pt x="1241" y="169"/>
                  </a:lnTo>
                  <a:lnTo>
                    <a:pt x="1242" y="167"/>
                  </a:lnTo>
                  <a:lnTo>
                    <a:pt x="1243" y="165"/>
                  </a:lnTo>
                  <a:lnTo>
                    <a:pt x="1245" y="165"/>
                  </a:lnTo>
                  <a:lnTo>
                    <a:pt x="1246" y="165"/>
                  </a:lnTo>
                  <a:lnTo>
                    <a:pt x="1247" y="165"/>
                  </a:lnTo>
                  <a:lnTo>
                    <a:pt x="1250" y="165"/>
                  </a:lnTo>
                  <a:lnTo>
                    <a:pt x="1253" y="165"/>
                  </a:lnTo>
                  <a:lnTo>
                    <a:pt x="1254" y="165"/>
                  </a:lnTo>
                  <a:lnTo>
                    <a:pt x="1256" y="165"/>
                  </a:lnTo>
                  <a:lnTo>
                    <a:pt x="1264" y="165"/>
                  </a:lnTo>
                  <a:lnTo>
                    <a:pt x="1271" y="165"/>
                  </a:lnTo>
                  <a:lnTo>
                    <a:pt x="1272" y="165"/>
                  </a:lnTo>
                  <a:lnTo>
                    <a:pt x="1274" y="165"/>
                  </a:lnTo>
                  <a:lnTo>
                    <a:pt x="1280" y="165"/>
                  </a:lnTo>
                  <a:lnTo>
                    <a:pt x="1284" y="165"/>
                  </a:lnTo>
                  <a:lnTo>
                    <a:pt x="1285" y="165"/>
                  </a:lnTo>
                  <a:lnTo>
                    <a:pt x="1287" y="165"/>
                  </a:lnTo>
                  <a:lnTo>
                    <a:pt x="1289" y="165"/>
                  </a:lnTo>
                  <a:lnTo>
                    <a:pt x="1290" y="165"/>
                  </a:lnTo>
                  <a:lnTo>
                    <a:pt x="1290" y="167"/>
                  </a:lnTo>
                  <a:lnTo>
                    <a:pt x="1290" y="169"/>
                  </a:lnTo>
                  <a:lnTo>
                    <a:pt x="1290" y="177"/>
                  </a:lnTo>
                  <a:lnTo>
                    <a:pt x="1290" y="183"/>
                  </a:lnTo>
                  <a:lnTo>
                    <a:pt x="1289" y="189"/>
                  </a:lnTo>
                  <a:lnTo>
                    <a:pt x="1286" y="204"/>
                  </a:lnTo>
                  <a:lnTo>
                    <a:pt x="1285" y="215"/>
                  </a:lnTo>
                  <a:lnTo>
                    <a:pt x="1285" y="217"/>
                  </a:lnTo>
                  <a:lnTo>
                    <a:pt x="1285" y="226"/>
                  </a:lnTo>
                  <a:lnTo>
                    <a:pt x="1285" y="258"/>
                  </a:lnTo>
                  <a:lnTo>
                    <a:pt x="1285" y="281"/>
                  </a:lnTo>
                  <a:lnTo>
                    <a:pt x="1285" y="282"/>
                  </a:lnTo>
                  <a:lnTo>
                    <a:pt x="1284" y="293"/>
                  </a:lnTo>
                  <a:lnTo>
                    <a:pt x="1283" y="324"/>
                  </a:lnTo>
                  <a:lnTo>
                    <a:pt x="1282" y="349"/>
                  </a:lnTo>
                  <a:lnTo>
                    <a:pt x="1282" y="350"/>
                  </a:lnTo>
                  <a:lnTo>
                    <a:pt x="1282" y="351"/>
                  </a:lnTo>
                  <a:lnTo>
                    <a:pt x="1282" y="353"/>
                  </a:lnTo>
                  <a:lnTo>
                    <a:pt x="1282" y="359"/>
                  </a:lnTo>
                  <a:lnTo>
                    <a:pt x="1282" y="364"/>
                  </a:lnTo>
                  <a:lnTo>
                    <a:pt x="1282" y="365"/>
                  </a:lnTo>
                  <a:lnTo>
                    <a:pt x="1282" y="366"/>
                  </a:lnTo>
                  <a:lnTo>
                    <a:pt x="1282" y="367"/>
                  </a:lnTo>
                  <a:lnTo>
                    <a:pt x="1282" y="368"/>
                  </a:lnTo>
                  <a:lnTo>
                    <a:pt x="1282" y="369"/>
                  </a:lnTo>
                  <a:lnTo>
                    <a:pt x="1282" y="372"/>
                  </a:lnTo>
                  <a:lnTo>
                    <a:pt x="1282" y="374"/>
                  </a:lnTo>
                  <a:lnTo>
                    <a:pt x="1283" y="379"/>
                  </a:lnTo>
                  <a:lnTo>
                    <a:pt x="1284" y="382"/>
                  </a:lnTo>
                  <a:lnTo>
                    <a:pt x="1285" y="382"/>
                  </a:lnTo>
                  <a:lnTo>
                    <a:pt x="1285" y="383"/>
                  </a:lnTo>
                  <a:lnTo>
                    <a:pt x="1285" y="385"/>
                  </a:lnTo>
                  <a:lnTo>
                    <a:pt x="1287" y="391"/>
                  </a:lnTo>
                  <a:lnTo>
                    <a:pt x="1289" y="395"/>
                  </a:lnTo>
                  <a:lnTo>
                    <a:pt x="1290" y="395"/>
                  </a:lnTo>
                  <a:lnTo>
                    <a:pt x="1289" y="396"/>
                  </a:lnTo>
                  <a:lnTo>
                    <a:pt x="1284" y="398"/>
                  </a:lnTo>
                  <a:lnTo>
                    <a:pt x="1282" y="399"/>
                  </a:lnTo>
                  <a:lnTo>
                    <a:pt x="1281" y="399"/>
                  </a:lnTo>
                  <a:lnTo>
                    <a:pt x="1279" y="399"/>
                  </a:lnTo>
                  <a:lnTo>
                    <a:pt x="1273" y="399"/>
                  </a:lnTo>
                  <a:lnTo>
                    <a:pt x="1268" y="399"/>
                  </a:lnTo>
                  <a:lnTo>
                    <a:pt x="1267" y="399"/>
                  </a:lnTo>
                  <a:lnTo>
                    <a:pt x="1263" y="399"/>
                  </a:lnTo>
                  <a:lnTo>
                    <a:pt x="1248" y="399"/>
                  </a:lnTo>
                  <a:lnTo>
                    <a:pt x="1237" y="399"/>
                  </a:lnTo>
                  <a:lnTo>
                    <a:pt x="1231" y="400"/>
                  </a:lnTo>
                  <a:lnTo>
                    <a:pt x="1219" y="402"/>
                  </a:lnTo>
                  <a:lnTo>
                    <a:pt x="1208" y="403"/>
                  </a:lnTo>
                  <a:lnTo>
                    <a:pt x="1207" y="403"/>
                  </a:lnTo>
                  <a:lnTo>
                    <a:pt x="1206" y="403"/>
                  </a:lnTo>
                  <a:lnTo>
                    <a:pt x="1203" y="403"/>
                  </a:lnTo>
                  <a:lnTo>
                    <a:pt x="1201" y="403"/>
                  </a:lnTo>
                  <a:lnTo>
                    <a:pt x="1200" y="403"/>
                  </a:lnTo>
                  <a:lnTo>
                    <a:pt x="1199" y="403"/>
                  </a:lnTo>
                  <a:lnTo>
                    <a:pt x="1198" y="403"/>
                  </a:lnTo>
                  <a:lnTo>
                    <a:pt x="1198" y="404"/>
                  </a:lnTo>
                  <a:lnTo>
                    <a:pt x="1198" y="405"/>
                  </a:lnTo>
                  <a:lnTo>
                    <a:pt x="1198" y="406"/>
                  </a:lnTo>
                  <a:lnTo>
                    <a:pt x="1197" y="407"/>
                  </a:lnTo>
                  <a:lnTo>
                    <a:pt x="1195" y="408"/>
                  </a:lnTo>
                  <a:lnTo>
                    <a:pt x="1194" y="409"/>
                  </a:lnTo>
                  <a:lnTo>
                    <a:pt x="1194" y="410"/>
                  </a:lnTo>
                  <a:lnTo>
                    <a:pt x="1194" y="411"/>
                  </a:lnTo>
                  <a:lnTo>
                    <a:pt x="1194" y="414"/>
                  </a:lnTo>
                  <a:lnTo>
                    <a:pt x="1194" y="417"/>
                  </a:lnTo>
                  <a:lnTo>
                    <a:pt x="1194" y="418"/>
                  </a:lnTo>
                  <a:lnTo>
                    <a:pt x="1194" y="419"/>
                  </a:lnTo>
                  <a:lnTo>
                    <a:pt x="1194" y="424"/>
                  </a:lnTo>
                  <a:lnTo>
                    <a:pt x="1194" y="427"/>
                  </a:lnTo>
                  <a:lnTo>
                    <a:pt x="1193" y="431"/>
                  </a:lnTo>
                  <a:lnTo>
                    <a:pt x="1191" y="443"/>
                  </a:lnTo>
                  <a:lnTo>
                    <a:pt x="1190" y="452"/>
                  </a:lnTo>
                  <a:lnTo>
                    <a:pt x="1190" y="453"/>
                  </a:lnTo>
                  <a:lnTo>
                    <a:pt x="1190" y="457"/>
                  </a:lnTo>
                  <a:lnTo>
                    <a:pt x="1190" y="470"/>
                  </a:lnTo>
                  <a:lnTo>
                    <a:pt x="1190" y="480"/>
                  </a:lnTo>
                  <a:lnTo>
                    <a:pt x="1190" y="481"/>
                  </a:lnTo>
                  <a:lnTo>
                    <a:pt x="1190" y="482"/>
                  </a:lnTo>
                  <a:lnTo>
                    <a:pt x="1190" y="483"/>
                  </a:lnTo>
                  <a:lnTo>
                    <a:pt x="1189" y="484"/>
                  </a:lnTo>
                  <a:lnTo>
                    <a:pt x="1188" y="487"/>
                  </a:lnTo>
                  <a:lnTo>
                    <a:pt x="1187" y="488"/>
                  </a:lnTo>
                  <a:lnTo>
                    <a:pt x="1186" y="488"/>
                  </a:lnTo>
                  <a:lnTo>
                    <a:pt x="1185" y="488"/>
                  </a:lnTo>
                  <a:lnTo>
                    <a:pt x="1184" y="488"/>
                  </a:lnTo>
                  <a:lnTo>
                    <a:pt x="1183" y="488"/>
                  </a:lnTo>
                  <a:lnTo>
                    <a:pt x="1182" y="488"/>
                  </a:lnTo>
                  <a:lnTo>
                    <a:pt x="1179" y="488"/>
                  </a:lnTo>
                  <a:lnTo>
                    <a:pt x="1176" y="488"/>
                  </a:lnTo>
                  <a:lnTo>
                    <a:pt x="1175" y="489"/>
                  </a:lnTo>
                  <a:lnTo>
                    <a:pt x="1171" y="490"/>
                  </a:lnTo>
                  <a:lnTo>
                    <a:pt x="1169" y="491"/>
                  </a:lnTo>
                  <a:lnTo>
                    <a:pt x="1168" y="491"/>
                  </a:lnTo>
                  <a:lnTo>
                    <a:pt x="1167" y="491"/>
                  </a:lnTo>
                  <a:lnTo>
                    <a:pt x="1166" y="491"/>
                  </a:lnTo>
                  <a:lnTo>
                    <a:pt x="1165" y="492"/>
                  </a:lnTo>
                  <a:lnTo>
                    <a:pt x="1164" y="496"/>
                  </a:lnTo>
                  <a:lnTo>
                    <a:pt x="1163" y="498"/>
                  </a:lnTo>
                  <a:lnTo>
                    <a:pt x="1162" y="499"/>
                  </a:lnTo>
                  <a:lnTo>
                    <a:pt x="1155" y="502"/>
                  </a:lnTo>
                  <a:lnTo>
                    <a:pt x="1152" y="505"/>
                  </a:lnTo>
                  <a:lnTo>
                    <a:pt x="1151" y="506"/>
                  </a:lnTo>
                  <a:lnTo>
                    <a:pt x="1150" y="507"/>
                  </a:lnTo>
                  <a:lnTo>
                    <a:pt x="1147" y="510"/>
                  </a:lnTo>
                  <a:lnTo>
                    <a:pt x="1145" y="512"/>
                  </a:lnTo>
                  <a:lnTo>
                    <a:pt x="1144" y="513"/>
                  </a:lnTo>
                  <a:lnTo>
                    <a:pt x="1143" y="514"/>
                  </a:lnTo>
                  <a:lnTo>
                    <a:pt x="1142" y="515"/>
                  </a:lnTo>
                  <a:lnTo>
                    <a:pt x="1141" y="515"/>
                  </a:lnTo>
                  <a:lnTo>
                    <a:pt x="1139" y="515"/>
                  </a:lnTo>
                  <a:lnTo>
                    <a:pt x="1134" y="515"/>
                  </a:lnTo>
                  <a:lnTo>
                    <a:pt x="1131" y="515"/>
                  </a:lnTo>
                  <a:lnTo>
                    <a:pt x="1130" y="516"/>
                  </a:lnTo>
                  <a:lnTo>
                    <a:pt x="1126" y="518"/>
                  </a:lnTo>
                  <a:lnTo>
                    <a:pt x="1124" y="519"/>
                  </a:lnTo>
                  <a:lnTo>
                    <a:pt x="1124" y="520"/>
                  </a:lnTo>
                  <a:lnTo>
                    <a:pt x="1124" y="521"/>
                  </a:lnTo>
                  <a:lnTo>
                    <a:pt x="1124" y="523"/>
                  </a:lnTo>
                  <a:lnTo>
                    <a:pt x="1124" y="524"/>
                  </a:lnTo>
                  <a:lnTo>
                    <a:pt x="1124" y="525"/>
                  </a:lnTo>
                  <a:lnTo>
                    <a:pt x="1124" y="526"/>
                  </a:lnTo>
                  <a:lnTo>
                    <a:pt x="1124" y="527"/>
                  </a:lnTo>
                  <a:lnTo>
                    <a:pt x="1124" y="528"/>
                  </a:lnTo>
                  <a:lnTo>
                    <a:pt x="1124" y="531"/>
                  </a:lnTo>
                  <a:lnTo>
                    <a:pt x="1124" y="533"/>
                  </a:lnTo>
                  <a:lnTo>
                    <a:pt x="1124" y="534"/>
                  </a:lnTo>
                  <a:lnTo>
                    <a:pt x="1124" y="535"/>
                  </a:lnTo>
                  <a:lnTo>
                    <a:pt x="1124" y="538"/>
                  </a:lnTo>
                  <a:lnTo>
                    <a:pt x="1124" y="541"/>
                  </a:lnTo>
                  <a:lnTo>
                    <a:pt x="1123" y="542"/>
                  </a:lnTo>
                  <a:lnTo>
                    <a:pt x="1121" y="543"/>
                  </a:lnTo>
                  <a:lnTo>
                    <a:pt x="1120" y="544"/>
                  </a:lnTo>
                  <a:lnTo>
                    <a:pt x="1119" y="544"/>
                  </a:lnTo>
                  <a:lnTo>
                    <a:pt x="1118" y="544"/>
                  </a:lnTo>
                  <a:lnTo>
                    <a:pt x="1113" y="544"/>
                  </a:lnTo>
                  <a:lnTo>
                    <a:pt x="1110" y="544"/>
                  </a:lnTo>
                  <a:lnTo>
                    <a:pt x="1109" y="545"/>
                  </a:lnTo>
                  <a:lnTo>
                    <a:pt x="1108" y="546"/>
                  </a:lnTo>
                  <a:lnTo>
                    <a:pt x="1102" y="549"/>
                  </a:lnTo>
                  <a:lnTo>
                    <a:pt x="1099" y="551"/>
                  </a:lnTo>
                  <a:lnTo>
                    <a:pt x="1095" y="552"/>
                  </a:lnTo>
                  <a:lnTo>
                    <a:pt x="1086" y="555"/>
                  </a:lnTo>
                  <a:lnTo>
                    <a:pt x="1078" y="557"/>
                  </a:lnTo>
                  <a:lnTo>
                    <a:pt x="1077" y="559"/>
                  </a:lnTo>
                  <a:lnTo>
                    <a:pt x="1075" y="561"/>
                  </a:lnTo>
                  <a:lnTo>
                    <a:pt x="1074" y="562"/>
                  </a:lnTo>
                  <a:lnTo>
                    <a:pt x="1073" y="563"/>
                  </a:lnTo>
                  <a:lnTo>
                    <a:pt x="1072" y="564"/>
                  </a:lnTo>
                  <a:lnTo>
                    <a:pt x="1071" y="565"/>
                  </a:lnTo>
                  <a:lnTo>
                    <a:pt x="1071" y="566"/>
                  </a:lnTo>
                  <a:lnTo>
                    <a:pt x="1071" y="567"/>
                  </a:lnTo>
                  <a:lnTo>
                    <a:pt x="1071" y="568"/>
                  </a:lnTo>
                  <a:lnTo>
                    <a:pt x="1070" y="569"/>
                  </a:lnTo>
                  <a:lnTo>
                    <a:pt x="1069" y="573"/>
                  </a:lnTo>
                  <a:lnTo>
                    <a:pt x="1068" y="576"/>
                  </a:lnTo>
                  <a:lnTo>
                    <a:pt x="1067" y="577"/>
                  </a:lnTo>
                  <a:lnTo>
                    <a:pt x="1064" y="581"/>
                  </a:lnTo>
                  <a:lnTo>
                    <a:pt x="1063" y="583"/>
                  </a:lnTo>
                  <a:lnTo>
                    <a:pt x="1063" y="584"/>
                  </a:lnTo>
                  <a:lnTo>
                    <a:pt x="1063" y="585"/>
                  </a:lnTo>
                  <a:lnTo>
                    <a:pt x="1063" y="586"/>
                  </a:lnTo>
                  <a:lnTo>
                    <a:pt x="1062" y="587"/>
                  </a:lnTo>
                  <a:lnTo>
                    <a:pt x="1061" y="588"/>
                  </a:lnTo>
                  <a:lnTo>
                    <a:pt x="1060" y="589"/>
                  </a:lnTo>
                  <a:lnTo>
                    <a:pt x="1060" y="590"/>
                  </a:lnTo>
                  <a:lnTo>
                    <a:pt x="1060" y="591"/>
                  </a:lnTo>
                  <a:lnTo>
                    <a:pt x="1060" y="595"/>
                  </a:lnTo>
                  <a:lnTo>
                    <a:pt x="1060" y="597"/>
                  </a:lnTo>
                  <a:lnTo>
                    <a:pt x="1060" y="598"/>
                  </a:lnTo>
                  <a:lnTo>
                    <a:pt x="1060" y="600"/>
                  </a:lnTo>
                  <a:lnTo>
                    <a:pt x="1060" y="606"/>
                  </a:lnTo>
                  <a:lnTo>
                    <a:pt x="1060" y="610"/>
                  </a:lnTo>
                  <a:lnTo>
                    <a:pt x="1059" y="614"/>
                  </a:lnTo>
                  <a:lnTo>
                    <a:pt x="1058" y="620"/>
                  </a:lnTo>
                  <a:lnTo>
                    <a:pt x="1057" y="625"/>
                  </a:lnTo>
                  <a:lnTo>
                    <a:pt x="1057" y="626"/>
                  </a:lnTo>
                  <a:lnTo>
                    <a:pt x="1057" y="627"/>
                  </a:lnTo>
                  <a:lnTo>
                    <a:pt x="1057" y="628"/>
                  </a:lnTo>
                  <a:lnTo>
                    <a:pt x="1056" y="628"/>
                  </a:lnTo>
                  <a:lnTo>
                    <a:pt x="1054" y="628"/>
                  </a:lnTo>
                  <a:lnTo>
                    <a:pt x="1053" y="628"/>
                  </a:lnTo>
                  <a:lnTo>
                    <a:pt x="1052" y="628"/>
                  </a:lnTo>
                  <a:lnTo>
                    <a:pt x="1051" y="628"/>
                  </a:lnTo>
                  <a:lnTo>
                    <a:pt x="1045" y="628"/>
                  </a:lnTo>
                  <a:lnTo>
                    <a:pt x="1042" y="628"/>
                  </a:lnTo>
                  <a:lnTo>
                    <a:pt x="1041" y="628"/>
                  </a:lnTo>
                  <a:lnTo>
                    <a:pt x="1038" y="628"/>
                  </a:lnTo>
                  <a:lnTo>
                    <a:pt x="1036" y="628"/>
                  </a:lnTo>
                  <a:lnTo>
                    <a:pt x="1036" y="630"/>
                  </a:lnTo>
                  <a:lnTo>
                    <a:pt x="1036" y="631"/>
                  </a:lnTo>
                  <a:lnTo>
                    <a:pt x="1036" y="632"/>
                  </a:lnTo>
                  <a:lnTo>
                    <a:pt x="1036" y="633"/>
                  </a:lnTo>
                  <a:lnTo>
                    <a:pt x="1036" y="634"/>
                  </a:lnTo>
                  <a:lnTo>
                    <a:pt x="1036" y="637"/>
                  </a:lnTo>
                  <a:lnTo>
                    <a:pt x="1036" y="639"/>
                  </a:lnTo>
                  <a:lnTo>
                    <a:pt x="1035" y="640"/>
                  </a:lnTo>
                  <a:lnTo>
                    <a:pt x="1033" y="644"/>
                  </a:lnTo>
                  <a:lnTo>
                    <a:pt x="1032" y="646"/>
                  </a:lnTo>
                  <a:lnTo>
                    <a:pt x="1031" y="650"/>
                  </a:lnTo>
                  <a:lnTo>
                    <a:pt x="1029" y="656"/>
                  </a:lnTo>
                  <a:lnTo>
                    <a:pt x="1028" y="660"/>
                  </a:lnTo>
                  <a:lnTo>
                    <a:pt x="1028" y="661"/>
                  </a:lnTo>
                  <a:lnTo>
                    <a:pt x="1028" y="662"/>
                  </a:lnTo>
                  <a:lnTo>
                    <a:pt x="1028" y="663"/>
                  </a:lnTo>
                  <a:lnTo>
                    <a:pt x="1027" y="665"/>
                  </a:lnTo>
                  <a:lnTo>
                    <a:pt x="1026" y="667"/>
                  </a:lnTo>
                  <a:lnTo>
                    <a:pt x="1025" y="668"/>
                  </a:lnTo>
                  <a:lnTo>
                    <a:pt x="1024" y="670"/>
                  </a:lnTo>
                  <a:lnTo>
                    <a:pt x="1022" y="675"/>
                  </a:lnTo>
                  <a:lnTo>
                    <a:pt x="1021" y="678"/>
                  </a:lnTo>
                  <a:lnTo>
                    <a:pt x="1020" y="679"/>
                  </a:lnTo>
                  <a:lnTo>
                    <a:pt x="1017" y="686"/>
                  </a:lnTo>
                  <a:lnTo>
                    <a:pt x="1015" y="689"/>
                  </a:lnTo>
                  <a:lnTo>
                    <a:pt x="1014" y="690"/>
                  </a:lnTo>
                  <a:lnTo>
                    <a:pt x="1012" y="691"/>
                  </a:lnTo>
                  <a:lnTo>
                    <a:pt x="1010" y="692"/>
                  </a:lnTo>
                  <a:lnTo>
                    <a:pt x="1009" y="692"/>
                  </a:lnTo>
                  <a:lnTo>
                    <a:pt x="1008" y="692"/>
                  </a:lnTo>
                  <a:lnTo>
                    <a:pt x="1007" y="692"/>
                  </a:lnTo>
                  <a:lnTo>
                    <a:pt x="1006" y="692"/>
                  </a:lnTo>
                  <a:lnTo>
                    <a:pt x="1005" y="692"/>
                  </a:lnTo>
                  <a:lnTo>
                    <a:pt x="1002" y="692"/>
                  </a:lnTo>
                  <a:lnTo>
                    <a:pt x="1000" y="692"/>
                  </a:lnTo>
                  <a:lnTo>
                    <a:pt x="999" y="693"/>
                  </a:lnTo>
                  <a:lnTo>
                    <a:pt x="996" y="694"/>
                  </a:lnTo>
                  <a:lnTo>
                    <a:pt x="994" y="695"/>
                  </a:lnTo>
                  <a:lnTo>
                    <a:pt x="992" y="696"/>
                  </a:lnTo>
                  <a:lnTo>
                    <a:pt x="990" y="698"/>
                  </a:lnTo>
                  <a:lnTo>
                    <a:pt x="989" y="699"/>
                  </a:lnTo>
                  <a:lnTo>
                    <a:pt x="989" y="701"/>
                  </a:lnTo>
                  <a:lnTo>
                    <a:pt x="989" y="702"/>
                  </a:lnTo>
                  <a:lnTo>
                    <a:pt x="989" y="707"/>
                  </a:lnTo>
                  <a:lnTo>
                    <a:pt x="989" y="710"/>
                  </a:lnTo>
                  <a:lnTo>
                    <a:pt x="988" y="713"/>
                  </a:lnTo>
                  <a:lnTo>
                    <a:pt x="987" y="721"/>
                  </a:lnTo>
                  <a:lnTo>
                    <a:pt x="986" y="727"/>
                  </a:lnTo>
                  <a:lnTo>
                    <a:pt x="984" y="730"/>
                  </a:lnTo>
                  <a:lnTo>
                    <a:pt x="981" y="739"/>
                  </a:lnTo>
                  <a:lnTo>
                    <a:pt x="979" y="745"/>
                  </a:lnTo>
                  <a:lnTo>
                    <a:pt x="979" y="746"/>
                  </a:lnTo>
                  <a:lnTo>
                    <a:pt x="979" y="747"/>
                  </a:lnTo>
                  <a:lnTo>
                    <a:pt x="979" y="748"/>
                  </a:lnTo>
                  <a:lnTo>
                    <a:pt x="978" y="748"/>
                  </a:lnTo>
                  <a:lnTo>
                    <a:pt x="977" y="748"/>
                  </a:lnTo>
                  <a:lnTo>
                    <a:pt x="976" y="748"/>
                  </a:lnTo>
                  <a:lnTo>
                    <a:pt x="975" y="748"/>
                  </a:lnTo>
                  <a:lnTo>
                    <a:pt x="973" y="748"/>
                  </a:lnTo>
                  <a:lnTo>
                    <a:pt x="972" y="748"/>
                  </a:lnTo>
                  <a:lnTo>
                    <a:pt x="971" y="748"/>
                  </a:lnTo>
                  <a:lnTo>
                    <a:pt x="970" y="748"/>
                  </a:lnTo>
                  <a:lnTo>
                    <a:pt x="965" y="748"/>
                  </a:lnTo>
                  <a:lnTo>
                    <a:pt x="962" y="748"/>
                  </a:lnTo>
                  <a:lnTo>
                    <a:pt x="961" y="748"/>
                  </a:lnTo>
                  <a:lnTo>
                    <a:pt x="960" y="748"/>
                  </a:lnTo>
                  <a:lnTo>
                    <a:pt x="954" y="748"/>
                  </a:lnTo>
                  <a:lnTo>
                    <a:pt x="951" y="748"/>
                  </a:lnTo>
                  <a:lnTo>
                    <a:pt x="950" y="748"/>
                  </a:lnTo>
                  <a:lnTo>
                    <a:pt x="948" y="748"/>
                  </a:lnTo>
                  <a:lnTo>
                    <a:pt x="947" y="748"/>
                  </a:lnTo>
                  <a:lnTo>
                    <a:pt x="947" y="749"/>
                  </a:lnTo>
                  <a:lnTo>
                    <a:pt x="947" y="751"/>
                  </a:lnTo>
                  <a:lnTo>
                    <a:pt x="947" y="752"/>
                  </a:lnTo>
                  <a:lnTo>
                    <a:pt x="947" y="754"/>
                  </a:lnTo>
                  <a:lnTo>
                    <a:pt x="947" y="755"/>
                  </a:lnTo>
                  <a:lnTo>
                    <a:pt x="947" y="756"/>
                  </a:lnTo>
                  <a:lnTo>
                    <a:pt x="946" y="757"/>
                  </a:lnTo>
                  <a:lnTo>
                    <a:pt x="945" y="761"/>
                  </a:lnTo>
                  <a:lnTo>
                    <a:pt x="944" y="763"/>
                  </a:lnTo>
                  <a:lnTo>
                    <a:pt x="943" y="764"/>
                  </a:lnTo>
                  <a:lnTo>
                    <a:pt x="942" y="767"/>
                  </a:lnTo>
                  <a:lnTo>
                    <a:pt x="941" y="769"/>
                  </a:lnTo>
                  <a:lnTo>
                    <a:pt x="941" y="770"/>
                  </a:lnTo>
                  <a:lnTo>
                    <a:pt x="941" y="773"/>
                  </a:lnTo>
                  <a:lnTo>
                    <a:pt x="941" y="774"/>
                  </a:lnTo>
                  <a:lnTo>
                    <a:pt x="941" y="775"/>
                  </a:lnTo>
                  <a:lnTo>
                    <a:pt x="941" y="777"/>
                  </a:lnTo>
                  <a:lnTo>
                    <a:pt x="941" y="784"/>
                  </a:lnTo>
                  <a:lnTo>
                    <a:pt x="941" y="791"/>
                  </a:lnTo>
                  <a:lnTo>
                    <a:pt x="941" y="792"/>
                  </a:lnTo>
                  <a:lnTo>
                    <a:pt x="941" y="796"/>
                  </a:lnTo>
                  <a:lnTo>
                    <a:pt x="941" y="809"/>
                  </a:lnTo>
                  <a:lnTo>
                    <a:pt x="941" y="819"/>
                  </a:lnTo>
                  <a:lnTo>
                    <a:pt x="941" y="820"/>
                  </a:lnTo>
                  <a:lnTo>
                    <a:pt x="941" y="824"/>
                  </a:lnTo>
                  <a:lnTo>
                    <a:pt x="941" y="837"/>
                  </a:lnTo>
                  <a:lnTo>
                    <a:pt x="941" y="848"/>
                  </a:lnTo>
                  <a:lnTo>
                    <a:pt x="940" y="852"/>
                  </a:lnTo>
                  <a:lnTo>
                    <a:pt x="938" y="862"/>
                  </a:lnTo>
                  <a:lnTo>
                    <a:pt x="936" y="869"/>
                  </a:lnTo>
                  <a:lnTo>
                    <a:pt x="936" y="870"/>
                  </a:lnTo>
                  <a:lnTo>
                    <a:pt x="936" y="871"/>
                  </a:lnTo>
                  <a:lnTo>
                    <a:pt x="936" y="872"/>
                  </a:lnTo>
                  <a:lnTo>
                    <a:pt x="939" y="872"/>
                  </a:lnTo>
                  <a:lnTo>
                    <a:pt x="940" y="872"/>
                  </a:lnTo>
                  <a:lnTo>
                    <a:pt x="941" y="872"/>
                  </a:lnTo>
                  <a:lnTo>
                    <a:pt x="944" y="872"/>
                  </a:lnTo>
                  <a:lnTo>
                    <a:pt x="946" y="872"/>
                  </a:lnTo>
                  <a:lnTo>
                    <a:pt x="947" y="872"/>
                  </a:lnTo>
                  <a:lnTo>
                    <a:pt x="948" y="872"/>
                  </a:lnTo>
                  <a:lnTo>
                    <a:pt x="951" y="872"/>
                  </a:lnTo>
                  <a:lnTo>
                    <a:pt x="953" y="872"/>
                  </a:lnTo>
                  <a:lnTo>
                    <a:pt x="954" y="872"/>
                  </a:lnTo>
                  <a:lnTo>
                    <a:pt x="955" y="872"/>
                  </a:lnTo>
                  <a:lnTo>
                    <a:pt x="957" y="872"/>
                  </a:lnTo>
                  <a:lnTo>
                    <a:pt x="958" y="872"/>
                  </a:lnTo>
                  <a:lnTo>
                    <a:pt x="958" y="873"/>
                  </a:lnTo>
                  <a:lnTo>
                    <a:pt x="958" y="874"/>
                  </a:lnTo>
                  <a:lnTo>
                    <a:pt x="958" y="877"/>
                  </a:lnTo>
                  <a:lnTo>
                    <a:pt x="958" y="880"/>
                  </a:lnTo>
                  <a:lnTo>
                    <a:pt x="958" y="881"/>
                  </a:lnTo>
                  <a:lnTo>
                    <a:pt x="958" y="883"/>
                  </a:lnTo>
                  <a:lnTo>
                    <a:pt x="958" y="890"/>
                  </a:lnTo>
                  <a:lnTo>
                    <a:pt x="958" y="897"/>
                  </a:lnTo>
                  <a:lnTo>
                    <a:pt x="958" y="898"/>
                  </a:lnTo>
                  <a:lnTo>
                    <a:pt x="958" y="902"/>
                  </a:lnTo>
                  <a:lnTo>
                    <a:pt x="958" y="917"/>
                  </a:lnTo>
                  <a:lnTo>
                    <a:pt x="958" y="928"/>
                  </a:lnTo>
                  <a:lnTo>
                    <a:pt x="958" y="929"/>
                  </a:lnTo>
                  <a:lnTo>
                    <a:pt x="958" y="935"/>
                  </a:lnTo>
                  <a:lnTo>
                    <a:pt x="958" y="952"/>
                  </a:lnTo>
                  <a:lnTo>
                    <a:pt x="958" y="964"/>
                  </a:lnTo>
                  <a:lnTo>
                    <a:pt x="958" y="965"/>
                  </a:lnTo>
                  <a:lnTo>
                    <a:pt x="958" y="969"/>
                  </a:lnTo>
                  <a:lnTo>
                    <a:pt x="958" y="971"/>
                  </a:lnTo>
                  <a:lnTo>
                    <a:pt x="959" y="971"/>
                  </a:lnTo>
                  <a:lnTo>
                    <a:pt x="962" y="971"/>
                  </a:lnTo>
                  <a:lnTo>
                    <a:pt x="964" y="971"/>
                  </a:lnTo>
                  <a:lnTo>
                    <a:pt x="965" y="971"/>
                  </a:lnTo>
                  <a:lnTo>
                    <a:pt x="966" y="971"/>
                  </a:lnTo>
                  <a:lnTo>
                    <a:pt x="969" y="971"/>
                  </a:lnTo>
                  <a:lnTo>
                    <a:pt x="971" y="971"/>
                  </a:lnTo>
                  <a:lnTo>
                    <a:pt x="972" y="971"/>
                  </a:lnTo>
                  <a:lnTo>
                    <a:pt x="976" y="971"/>
                  </a:lnTo>
                  <a:lnTo>
                    <a:pt x="978" y="971"/>
                  </a:lnTo>
                  <a:lnTo>
                    <a:pt x="979" y="971"/>
                  </a:lnTo>
                  <a:lnTo>
                    <a:pt x="981" y="976"/>
                  </a:lnTo>
                  <a:lnTo>
                    <a:pt x="982" y="978"/>
                  </a:lnTo>
                  <a:lnTo>
                    <a:pt x="983" y="978"/>
                  </a:lnTo>
                  <a:lnTo>
                    <a:pt x="983" y="979"/>
                  </a:lnTo>
                  <a:lnTo>
                    <a:pt x="983" y="980"/>
                  </a:lnTo>
                  <a:lnTo>
                    <a:pt x="983" y="983"/>
                  </a:lnTo>
                  <a:lnTo>
                    <a:pt x="983" y="986"/>
                  </a:lnTo>
                  <a:lnTo>
                    <a:pt x="983" y="987"/>
                  </a:lnTo>
                  <a:lnTo>
                    <a:pt x="983" y="989"/>
                  </a:lnTo>
                  <a:lnTo>
                    <a:pt x="984" y="995"/>
                  </a:lnTo>
                  <a:lnTo>
                    <a:pt x="985" y="999"/>
                  </a:lnTo>
                  <a:lnTo>
                    <a:pt x="986" y="999"/>
                  </a:lnTo>
                  <a:lnTo>
                    <a:pt x="986" y="1000"/>
                  </a:lnTo>
                  <a:lnTo>
                    <a:pt x="986" y="1002"/>
                  </a:lnTo>
                  <a:lnTo>
                    <a:pt x="986" y="1011"/>
                  </a:lnTo>
                  <a:lnTo>
                    <a:pt x="986" y="1017"/>
                  </a:lnTo>
                  <a:lnTo>
                    <a:pt x="986" y="1018"/>
                  </a:lnTo>
                  <a:lnTo>
                    <a:pt x="986" y="1019"/>
                  </a:lnTo>
                  <a:lnTo>
                    <a:pt x="986" y="1025"/>
                  </a:lnTo>
                  <a:lnTo>
                    <a:pt x="986" y="1028"/>
                  </a:lnTo>
                  <a:lnTo>
                    <a:pt x="985" y="1028"/>
                  </a:lnTo>
                  <a:lnTo>
                    <a:pt x="984" y="1028"/>
                  </a:lnTo>
                  <a:lnTo>
                    <a:pt x="983" y="1028"/>
                  </a:lnTo>
                  <a:lnTo>
                    <a:pt x="983" y="1029"/>
                  </a:lnTo>
                  <a:lnTo>
                    <a:pt x="983" y="1030"/>
                  </a:lnTo>
                  <a:lnTo>
                    <a:pt x="983" y="1031"/>
                  </a:lnTo>
                  <a:lnTo>
                    <a:pt x="982" y="1031"/>
                  </a:lnTo>
                  <a:lnTo>
                    <a:pt x="981" y="1031"/>
                  </a:lnTo>
                  <a:lnTo>
                    <a:pt x="978" y="1031"/>
                  </a:lnTo>
                  <a:lnTo>
                    <a:pt x="976" y="1031"/>
                  </a:lnTo>
                  <a:lnTo>
                    <a:pt x="975" y="1031"/>
                  </a:lnTo>
                  <a:lnTo>
                    <a:pt x="973" y="1031"/>
                  </a:lnTo>
                  <a:lnTo>
                    <a:pt x="972" y="1031"/>
                  </a:lnTo>
                  <a:lnTo>
                    <a:pt x="968" y="1032"/>
                  </a:lnTo>
                  <a:lnTo>
                    <a:pt x="957" y="1033"/>
                  </a:lnTo>
                  <a:lnTo>
                    <a:pt x="947" y="1034"/>
                  </a:lnTo>
                  <a:lnTo>
                    <a:pt x="945" y="1035"/>
                  </a:lnTo>
                  <a:lnTo>
                    <a:pt x="940" y="1037"/>
                  </a:lnTo>
                  <a:lnTo>
                    <a:pt x="936" y="1039"/>
                  </a:lnTo>
                  <a:lnTo>
                    <a:pt x="936" y="1040"/>
                  </a:lnTo>
                  <a:lnTo>
                    <a:pt x="936" y="1041"/>
                  </a:lnTo>
                  <a:lnTo>
                    <a:pt x="936" y="1042"/>
                  </a:lnTo>
                  <a:lnTo>
                    <a:pt x="936" y="1043"/>
                  </a:lnTo>
                  <a:lnTo>
                    <a:pt x="936" y="1044"/>
                  </a:lnTo>
                  <a:lnTo>
                    <a:pt x="936" y="1049"/>
                  </a:lnTo>
                  <a:lnTo>
                    <a:pt x="936" y="1052"/>
                  </a:lnTo>
                  <a:lnTo>
                    <a:pt x="936" y="1053"/>
                  </a:lnTo>
                  <a:lnTo>
                    <a:pt x="936" y="1054"/>
                  </a:lnTo>
                  <a:lnTo>
                    <a:pt x="936" y="1058"/>
                  </a:lnTo>
                  <a:lnTo>
                    <a:pt x="936" y="1060"/>
                  </a:lnTo>
                  <a:lnTo>
                    <a:pt x="935" y="1060"/>
                  </a:lnTo>
                  <a:lnTo>
                    <a:pt x="934" y="1060"/>
                  </a:lnTo>
                  <a:lnTo>
                    <a:pt x="933" y="1060"/>
                  </a:lnTo>
                  <a:lnTo>
                    <a:pt x="932" y="1060"/>
                  </a:lnTo>
                  <a:lnTo>
                    <a:pt x="931" y="1060"/>
                  </a:lnTo>
                  <a:lnTo>
                    <a:pt x="928" y="1060"/>
                  </a:lnTo>
                  <a:lnTo>
                    <a:pt x="926" y="1060"/>
                  </a:lnTo>
                  <a:lnTo>
                    <a:pt x="925" y="1060"/>
                  </a:lnTo>
                  <a:lnTo>
                    <a:pt x="923" y="1060"/>
                  </a:lnTo>
                  <a:lnTo>
                    <a:pt x="916" y="1060"/>
                  </a:lnTo>
                  <a:lnTo>
                    <a:pt x="912" y="1060"/>
                  </a:lnTo>
                  <a:lnTo>
                    <a:pt x="911" y="1060"/>
                  </a:lnTo>
                  <a:lnTo>
                    <a:pt x="909" y="1060"/>
                  </a:lnTo>
                  <a:lnTo>
                    <a:pt x="901" y="1060"/>
                  </a:lnTo>
                  <a:lnTo>
                    <a:pt x="894" y="1060"/>
                  </a:lnTo>
                  <a:lnTo>
                    <a:pt x="894" y="1061"/>
                  </a:lnTo>
                  <a:lnTo>
                    <a:pt x="894" y="1062"/>
                  </a:lnTo>
                  <a:lnTo>
                    <a:pt x="894" y="1063"/>
                  </a:lnTo>
                  <a:lnTo>
                    <a:pt x="894" y="1064"/>
                  </a:lnTo>
                  <a:lnTo>
                    <a:pt x="894" y="1065"/>
                  </a:lnTo>
                  <a:lnTo>
                    <a:pt x="894" y="1068"/>
                  </a:lnTo>
                  <a:lnTo>
                    <a:pt x="894" y="1070"/>
                  </a:lnTo>
                  <a:lnTo>
                    <a:pt x="894" y="1071"/>
                  </a:lnTo>
                  <a:lnTo>
                    <a:pt x="894" y="1073"/>
                  </a:lnTo>
                  <a:lnTo>
                    <a:pt x="894" y="1080"/>
                  </a:lnTo>
                  <a:lnTo>
                    <a:pt x="894" y="1084"/>
                  </a:lnTo>
                  <a:lnTo>
                    <a:pt x="894" y="1085"/>
                  </a:lnTo>
                  <a:lnTo>
                    <a:pt x="894" y="1087"/>
                  </a:lnTo>
                  <a:lnTo>
                    <a:pt x="894" y="1096"/>
                  </a:lnTo>
                  <a:lnTo>
                    <a:pt x="894" y="1102"/>
                  </a:lnTo>
                  <a:lnTo>
                    <a:pt x="894" y="1103"/>
                  </a:lnTo>
                  <a:lnTo>
                    <a:pt x="894" y="1104"/>
                  </a:lnTo>
                  <a:lnTo>
                    <a:pt x="894" y="1105"/>
                  </a:lnTo>
                  <a:lnTo>
                    <a:pt x="893" y="1105"/>
                  </a:lnTo>
                  <a:lnTo>
                    <a:pt x="892" y="1105"/>
                  </a:lnTo>
                  <a:lnTo>
                    <a:pt x="891" y="1105"/>
                  </a:lnTo>
                  <a:lnTo>
                    <a:pt x="890" y="1105"/>
                  </a:lnTo>
                  <a:lnTo>
                    <a:pt x="889" y="1105"/>
                  </a:lnTo>
                  <a:lnTo>
                    <a:pt x="888" y="1105"/>
                  </a:lnTo>
                  <a:lnTo>
                    <a:pt x="887" y="1105"/>
                  </a:lnTo>
                  <a:lnTo>
                    <a:pt x="886" y="1105"/>
                  </a:lnTo>
                  <a:lnTo>
                    <a:pt x="883" y="1105"/>
                  </a:lnTo>
                  <a:lnTo>
                    <a:pt x="880" y="1105"/>
                  </a:lnTo>
                  <a:lnTo>
                    <a:pt x="878" y="1106"/>
                  </a:lnTo>
                  <a:lnTo>
                    <a:pt x="873" y="1107"/>
                  </a:lnTo>
                  <a:lnTo>
                    <a:pt x="870" y="1108"/>
                  </a:lnTo>
                  <a:lnTo>
                    <a:pt x="869" y="1110"/>
                  </a:lnTo>
                  <a:lnTo>
                    <a:pt x="868" y="1112"/>
                  </a:lnTo>
                  <a:lnTo>
                    <a:pt x="867" y="1113"/>
                  </a:lnTo>
                  <a:lnTo>
                    <a:pt x="866" y="1114"/>
                  </a:lnTo>
                  <a:lnTo>
                    <a:pt x="864" y="1115"/>
                  </a:lnTo>
                  <a:lnTo>
                    <a:pt x="862" y="1116"/>
                  </a:lnTo>
                  <a:lnTo>
                    <a:pt x="861" y="1117"/>
                  </a:lnTo>
                  <a:lnTo>
                    <a:pt x="860" y="1118"/>
                  </a:lnTo>
                  <a:lnTo>
                    <a:pt x="859" y="1119"/>
                  </a:lnTo>
                  <a:lnTo>
                    <a:pt x="858" y="1119"/>
                  </a:lnTo>
                  <a:lnTo>
                    <a:pt x="857" y="1119"/>
                  </a:lnTo>
                  <a:lnTo>
                    <a:pt x="854" y="1119"/>
                  </a:lnTo>
                  <a:lnTo>
                    <a:pt x="852" y="1119"/>
                  </a:lnTo>
                  <a:lnTo>
                    <a:pt x="851" y="1119"/>
                  </a:lnTo>
                  <a:lnTo>
                    <a:pt x="848" y="1119"/>
                  </a:lnTo>
                  <a:lnTo>
                    <a:pt x="846" y="1119"/>
                  </a:lnTo>
                  <a:lnTo>
                    <a:pt x="844" y="1119"/>
                  </a:lnTo>
                  <a:lnTo>
                    <a:pt x="843" y="1119"/>
                  </a:lnTo>
                  <a:lnTo>
                    <a:pt x="840" y="1119"/>
                  </a:lnTo>
                  <a:lnTo>
                    <a:pt x="838" y="1119"/>
                  </a:lnTo>
                  <a:lnTo>
                    <a:pt x="837" y="1119"/>
                  </a:lnTo>
                  <a:lnTo>
                    <a:pt x="836" y="1119"/>
                  </a:lnTo>
                  <a:lnTo>
                    <a:pt x="835" y="1119"/>
                  </a:lnTo>
                  <a:lnTo>
                    <a:pt x="834" y="1119"/>
                  </a:lnTo>
                  <a:lnTo>
                    <a:pt x="833" y="1119"/>
                  </a:lnTo>
                  <a:lnTo>
                    <a:pt x="830" y="1119"/>
                  </a:lnTo>
                  <a:lnTo>
                    <a:pt x="828" y="1119"/>
                  </a:lnTo>
                  <a:lnTo>
                    <a:pt x="827" y="1119"/>
                  </a:lnTo>
                  <a:lnTo>
                    <a:pt x="825" y="1119"/>
                  </a:lnTo>
                  <a:lnTo>
                    <a:pt x="820" y="1118"/>
                  </a:lnTo>
                  <a:lnTo>
                    <a:pt x="817" y="1117"/>
                  </a:lnTo>
                  <a:lnTo>
                    <a:pt x="817" y="1116"/>
                  </a:lnTo>
                  <a:lnTo>
                    <a:pt x="816" y="1116"/>
                  </a:lnTo>
                  <a:lnTo>
                    <a:pt x="815" y="1116"/>
                  </a:lnTo>
                  <a:lnTo>
                    <a:pt x="810" y="1116"/>
                  </a:lnTo>
                  <a:lnTo>
                    <a:pt x="806" y="1116"/>
                  </a:lnTo>
                  <a:lnTo>
                    <a:pt x="805" y="1116"/>
                  </a:lnTo>
                  <a:lnTo>
                    <a:pt x="804" y="1116"/>
                  </a:lnTo>
                  <a:lnTo>
                    <a:pt x="803" y="1116"/>
                  </a:lnTo>
                  <a:lnTo>
                    <a:pt x="803" y="1115"/>
                  </a:lnTo>
                  <a:lnTo>
                    <a:pt x="803" y="1112"/>
                  </a:lnTo>
                  <a:lnTo>
                    <a:pt x="803" y="1110"/>
                  </a:lnTo>
                  <a:lnTo>
                    <a:pt x="803" y="1108"/>
                  </a:lnTo>
                  <a:lnTo>
                    <a:pt x="800" y="1105"/>
                  </a:lnTo>
                  <a:lnTo>
                    <a:pt x="799" y="1103"/>
                  </a:lnTo>
                  <a:lnTo>
                    <a:pt x="799" y="1102"/>
                  </a:lnTo>
                  <a:lnTo>
                    <a:pt x="798" y="1100"/>
                  </a:lnTo>
                  <a:lnTo>
                    <a:pt x="797" y="1091"/>
                  </a:lnTo>
                  <a:lnTo>
                    <a:pt x="796" y="1085"/>
                  </a:lnTo>
                  <a:lnTo>
                    <a:pt x="796" y="1084"/>
                  </a:lnTo>
                  <a:lnTo>
                    <a:pt x="795" y="1081"/>
                  </a:lnTo>
                  <a:lnTo>
                    <a:pt x="794" y="1071"/>
                  </a:lnTo>
                  <a:lnTo>
                    <a:pt x="793" y="1064"/>
                  </a:lnTo>
                  <a:lnTo>
                    <a:pt x="793" y="1063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pl-PL" dirty="0"/>
            </a:p>
          </p:txBody>
        </p:sp>
        <p:sp>
          <p:nvSpPr>
            <p:cNvPr id="63" name="Freeform 154" descr="10%">
              <a:extLst>
                <a:ext uri="{FF2B5EF4-FFF2-40B4-BE49-F238E27FC236}">
                  <a16:creationId xmlns:a16="http://schemas.microsoft.com/office/drawing/2014/main" id="{31A6D56B-AA15-A262-A0D7-5ADA29356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2" y="2309"/>
              <a:ext cx="612" cy="462"/>
            </a:xfrm>
            <a:custGeom>
              <a:avLst/>
              <a:gdLst>
                <a:gd name="T0" fmla="*/ 5 w 1057"/>
                <a:gd name="T1" fmla="*/ 15 h 798"/>
                <a:gd name="T2" fmla="*/ 5 w 1057"/>
                <a:gd name="T3" fmla="*/ 14 h 798"/>
                <a:gd name="T4" fmla="*/ 5 w 1057"/>
                <a:gd name="T5" fmla="*/ 14 h 798"/>
                <a:gd name="T6" fmla="*/ 3 w 1057"/>
                <a:gd name="T7" fmla="*/ 14 h 798"/>
                <a:gd name="T8" fmla="*/ 3 w 1057"/>
                <a:gd name="T9" fmla="*/ 13 h 798"/>
                <a:gd name="T10" fmla="*/ 2 w 1057"/>
                <a:gd name="T11" fmla="*/ 13 h 798"/>
                <a:gd name="T12" fmla="*/ 1 w 1057"/>
                <a:gd name="T13" fmla="*/ 12 h 798"/>
                <a:gd name="T14" fmla="*/ 1 w 1057"/>
                <a:gd name="T15" fmla="*/ 10 h 798"/>
                <a:gd name="T16" fmla="*/ 1 w 1057"/>
                <a:gd name="T17" fmla="*/ 10 h 798"/>
                <a:gd name="T18" fmla="*/ 1 w 1057"/>
                <a:gd name="T19" fmla="*/ 7 h 798"/>
                <a:gd name="T20" fmla="*/ 1 w 1057"/>
                <a:gd name="T21" fmla="*/ 6 h 798"/>
                <a:gd name="T22" fmla="*/ 1 w 1057"/>
                <a:gd name="T23" fmla="*/ 5 h 798"/>
                <a:gd name="T24" fmla="*/ 2 w 1057"/>
                <a:gd name="T25" fmla="*/ 5 h 798"/>
                <a:gd name="T26" fmla="*/ 2 w 1057"/>
                <a:gd name="T27" fmla="*/ 5 h 798"/>
                <a:gd name="T28" fmla="*/ 3 w 1057"/>
                <a:gd name="T29" fmla="*/ 5 h 798"/>
                <a:gd name="T30" fmla="*/ 3 w 1057"/>
                <a:gd name="T31" fmla="*/ 5 h 798"/>
                <a:gd name="T32" fmla="*/ 4 w 1057"/>
                <a:gd name="T33" fmla="*/ 5 h 798"/>
                <a:gd name="T34" fmla="*/ 3 w 1057"/>
                <a:gd name="T35" fmla="*/ 2 h 798"/>
                <a:gd name="T36" fmla="*/ 5 w 1057"/>
                <a:gd name="T37" fmla="*/ 2 h 798"/>
                <a:gd name="T38" fmla="*/ 6 w 1057"/>
                <a:gd name="T39" fmla="*/ 2 h 798"/>
                <a:gd name="T40" fmla="*/ 6 w 1057"/>
                <a:gd name="T41" fmla="*/ 1 h 798"/>
                <a:gd name="T42" fmla="*/ 8 w 1057"/>
                <a:gd name="T43" fmla="*/ 1 h 798"/>
                <a:gd name="T44" fmla="*/ 9 w 1057"/>
                <a:gd name="T45" fmla="*/ 1 h 798"/>
                <a:gd name="T46" fmla="*/ 10 w 1057"/>
                <a:gd name="T47" fmla="*/ 0 h 798"/>
                <a:gd name="T48" fmla="*/ 10 w 1057"/>
                <a:gd name="T49" fmla="*/ 1 h 798"/>
                <a:gd name="T50" fmla="*/ 10 w 1057"/>
                <a:gd name="T51" fmla="*/ 1 h 798"/>
                <a:gd name="T52" fmla="*/ 12 w 1057"/>
                <a:gd name="T53" fmla="*/ 1 h 798"/>
                <a:gd name="T54" fmla="*/ 12 w 1057"/>
                <a:gd name="T55" fmla="*/ 2 h 798"/>
                <a:gd name="T56" fmla="*/ 12 w 1057"/>
                <a:gd name="T57" fmla="*/ 2 h 798"/>
                <a:gd name="T58" fmla="*/ 12 w 1057"/>
                <a:gd name="T59" fmla="*/ 3 h 798"/>
                <a:gd name="T60" fmla="*/ 14 w 1057"/>
                <a:gd name="T61" fmla="*/ 3 h 798"/>
                <a:gd name="T62" fmla="*/ 16 w 1057"/>
                <a:gd name="T63" fmla="*/ 3 h 798"/>
                <a:gd name="T64" fmla="*/ 16 w 1057"/>
                <a:gd name="T65" fmla="*/ 3 h 798"/>
                <a:gd name="T66" fmla="*/ 16 w 1057"/>
                <a:gd name="T67" fmla="*/ 4 h 798"/>
                <a:gd name="T68" fmla="*/ 17 w 1057"/>
                <a:gd name="T69" fmla="*/ 5 h 798"/>
                <a:gd name="T70" fmla="*/ 18 w 1057"/>
                <a:gd name="T71" fmla="*/ 5 h 798"/>
                <a:gd name="T72" fmla="*/ 19 w 1057"/>
                <a:gd name="T73" fmla="*/ 5 h 798"/>
                <a:gd name="T74" fmla="*/ 20 w 1057"/>
                <a:gd name="T75" fmla="*/ 5 h 798"/>
                <a:gd name="T76" fmla="*/ 23 w 1057"/>
                <a:gd name="T77" fmla="*/ 5 h 798"/>
                <a:gd name="T78" fmla="*/ 23 w 1057"/>
                <a:gd name="T79" fmla="*/ 8 h 798"/>
                <a:gd name="T80" fmla="*/ 23 w 1057"/>
                <a:gd name="T81" fmla="*/ 10 h 798"/>
                <a:gd name="T82" fmla="*/ 23 w 1057"/>
                <a:gd name="T83" fmla="*/ 11 h 798"/>
                <a:gd name="T84" fmla="*/ 21 w 1057"/>
                <a:gd name="T85" fmla="*/ 12 h 798"/>
                <a:gd name="T86" fmla="*/ 20 w 1057"/>
                <a:gd name="T87" fmla="*/ 12 h 798"/>
                <a:gd name="T88" fmla="*/ 20 w 1057"/>
                <a:gd name="T89" fmla="*/ 13 h 798"/>
                <a:gd name="T90" fmla="*/ 20 w 1057"/>
                <a:gd name="T91" fmla="*/ 13 h 798"/>
                <a:gd name="T92" fmla="*/ 18 w 1057"/>
                <a:gd name="T93" fmla="*/ 14 h 798"/>
                <a:gd name="T94" fmla="*/ 18 w 1057"/>
                <a:gd name="T95" fmla="*/ 14 h 798"/>
                <a:gd name="T96" fmla="*/ 17 w 1057"/>
                <a:gd name="T97" fmla="*/ 14 h 798"/>
                <a:gd name="T98" fmla="*/ 16 w 1057"/>
                <a:gd name="T99" fmla="*/ 14 h 798"/>
                <a:gd name="T100" fmla="*/ 16 w 1057"/>
                <a:gd name="T101" fmla="*/ 14 h 798"/>
                <a:gd name="T102" fmla="*/ 14 w 1057"/>
                <a:gd name="T103" fmla="*/ 15 h 798"/>
                <a:gd name="T104" fmla="*/ 13 w 1057"/>
                <a:gd name="T105" fmla="*/ 16 h 798"/>
                <a:gd name="T106" fmla="*/ 12 w 1057"/>
                <a:gd name="T107" fmla="*/ 16 h 798"/>
                <a:gd name="T108" fmla="*/ 11 w 1057"/>
                <a:gd name="T109" fmla="*/ 16 h 798"/>
                <a:gd name="T110" fmla="*/ 10 w 1057"/>
                <a:gd name="T111" fmla="*/ 16 h 798"/>
                <a:gd name="T112" fmla="*/ 10 w 1057"/>
                <a:gd name="T113" fmla="*/ 16 h 798"/>
                <a:gd name="T114" fmla="*/ 9 w 1057"/>
                <a:gd name="T115" fmla="*/ 16 h 798"/>
                <a:gd name="T116" fmla="*/ 8 w 1057"/>
                <a:gd name="T117" fmla="*/ 17 h 798"/>
                <a:gd name="T118" fmla="*/ 8 w 1057"/>
                <a:gd name="T119" fmla="*/ 17 h 798"/>
                <a:gd name="T120" fmla="*/ 6 w 1057"/>
                <a:gd name="T121" fmla="*/ 17 h 798"/>
                <a:gd name="T122" fmla="*/ 5 w 1057"/>
                <a:gd name="T123" fmla="*/ 17 h 79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057"/>
                <a:gd name="T187" fmla="*/ 0 h 798"/>
                <a:gd name="T188" fmla="*/ 1057 w 1057"/>
                <a:gd name="T189" fmla="*/ 798 h 79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057" h="798">
                  <a:moveTo>
                    <a:pt x="235" y="763"/>
                  </a:moveTo>
                  <a:lnTo>
                    <a:pt x="235" y="762"/>
                  </a:lnTo>
                  <a:lnTo>
                    <a:pt x="235" y="759"/>
                  </a:lnTo>
                  <a:lnTo>
                    <a:pt x="235" y="757"/>
                  </a:lnTo>
                  <a:lnTo>
                    <a:pt x="235" y="756"/>
                  </a:lnTo>
                  <a:lnTo>
                    <a:pt x="234" y="753"/>
                  </a:lnTo>
                  <a:lnTo>
                    <a:pt x="233" y="747"/>
                  </a:lnTo>
                  <a:lnTo>
                    <a:pt x="232" y="743"/>
                  </a:lnTo>
                  <a:lnTo>
                    <a:pt x="232" y="742"/>
                  </a:lnTo>
                  <a:lnTo>
                    <a:pt x="231" y="739"/>
                  </a:lnTo>
                  <a:lnTo>
                    <a:pt x="229" y="727"/>
                  </a:lnTo>
                  <a:lnTo>
                    <a:pt x="228" y="717"/>
                  </a:lnTo>
                  <a:lnTo>
                    <a:pt x="228" y="716"/>
                  </a:lnTo>
                  <a:lnTo>
                    <a:pt x="227" y="713"/>
                  </a:lnTo>
                  <a:lnTo>
                    <a:pt x="226" y="701"/>
                  </a:lnTo>
                  <a:lnTo>
                    <a:pt x="225" y="693"/>
                  </a:lnTo>
                  <a:lnTo>
                    <a:pt x="225" y="692"/>
                  </a:lnTo>
                  <a:lnTo>
                    <a:pt x="225" y="691"/>
                  </a:lnTo>
                  <a:lnTo>
                    <a:pt x="225" y="688"/>
                  </a:lnTo>
                  <a:lnTo>
                    <a:pt x="225" y="686"/>
                  </a:lnTo>
                  <a:lnTo>
                    <a:pt x="225" y="685"/>
                  </a:lnTo>
                  <a:lnTo>
                    <a:pt x="223" y="683"/>
                  </a:lnTo>
                  <a:lnTo>
                    <a:pt x="222" y="682"/>
                  </a:lnTo>
                  <a:lnTo>
                    <a:pt x="222" y="681"/>
                  </a:lnTo>
                  <a:lnTo>
                    <a:pt x="219" y="675"/>
                  </a:lnTo>
                  <a:lnTo>
                    <a:pt x="217" y="672"/>
                  </a:lnTo>
                  <a:lnTo>
                    <a:pt x="217" y="671"/>
                  </a:lnTo>
                  <a:lnTo>
                    <a:pt x="216" y="670"/>
                  </a:lnTo>
                  <a:lnTo>
                    <a:pt x="213" y="664"/>
                  </a:lnTo>
                  <a:lnTo>
                    <a:pt x="211" y="661"/>
                  </a:lnTo>
                  <a:lnTo>
                    <a:pt x="211" y="660"/>
                  </a:lnTo>
                  <a:lnTo>
                    <a:pt x="209" y="659"/>
                  </a:lnTo>
                  <a:lnTo>
                    <a:pt x="206" y="656"/>
                  </a:lnTo>
                  <a:lnTo>
                    <a:pt x="204" y="654"/>
                  </a:lnTo>
                  <a:lnTo>
                    <a:pt x="204" y="653"/>
                  </a:lnTo>
                  <a:lnTo>
                    <a:pt x="204" y="652"/>
                  </a:lnTo>
                  <a:lnTo>
                    <a:pt x="204" y="651"/>
                  </a:lnTo>
                  <a:lnTo>
                    <a:pt x="204" y="650"/>
                  </a:lnTo>
                  <a:lnTo>
                    <a:pt x="202" y="648"/>
                  </a:lnTo>
                  <a:lnTo>
                    <a:pt x="201" y="647"/>
                  </a:lnTo>
                  <a:lnTo>
                    <a:pt x="201" y="646"/>
                  </a:lnTo>
                  <a:lnTo>
                    <a:pt x="201" y="645"/>
                  </a:lnTo>
                  <a:lnTo>
                    <a:pt x="201" y="642"/>
                  </a:lnTo>
                  <a:lnTo>
                    <a:pt x="201" y="640"/>
                  </a:lnTo>
                  <a:lnTo>
                    <a:pt x="201" y="639"/>
                  </a:lnTo>
                  <a:lnTo>
                    <a:pt x="199" y="638"/>
                  </a:lnTo>
                  <a:lnTo>
                    <a:pt x="197" y="635"/>
                  </a:lnTo>
                  <a:lnTo>
                    <a:pt x="196" y="633"/>
                  </a:lnTo>
                  <a:lnTo>
                    <a:pt x="196" y="632"/>
                  </a:lnTo>
                  <a:lnTo>
                    <a:pt x="196" y="630"/>
                  </a:lnTo>
                  <a:lnTo>
                    <a:pt x="196" y="629"/>
                  </a:lnTo>
                  <a:lnTo>
                    <a:pt x="196" y="628"/>
                  </a:lnTo>
                  <a:lnTo>
                    <a:pt x="195" y="628"/>
                  </a:lnTo>
                  <a:lnTo>
                    <a:pt x="194" y="628"/>
                  </a:lnTo>
                  <a:lnTo>
                    <a:pt x="193" y="628"/>
                  </a:lnTo>
                  <a:lnTo>
                    <a:pt x="192" y="628"/>
                  </a:lnTo>
                  <a:lnTo>
                    <a:pt x="191" y="628"/>
                  </a:lnTo>
                  <a:lnTo>
                    <a:pt x="188" y="628"/>
                  </a:lnTo>
                  <a:lnTo>
                    <a:pt x="186" y="628"/>
                  </a:lnTo>
                  <a:lnTo>
                    <a:pt x="185" y="628"/>
                  </a:lnTo>
                  <a:lnTo>
                    <a:pt x="183" y="628"/>
                  </a:lnTo>
                  <a:lnTo>
                    <a:pt x="176" y="627"/>
                  </a:lnTo>
                  <a:lnTo>
                    <a:pt x="172" y="626"/>
                  </a:lnTo>
                  <a:lnTo>
                    <a:pt x="172" y="625"/>
                  </a:lnTo>
                  <a:lnTo>
                    <a:pt x="171" y="625"/>
                  </a:lnTo>
                  <a:lnTo>
                    <a:pt x="169" y="625"/>
                  </a:lnTo>
                  <a:lnTo>
                    <a:pt x="160" y="625"/>
                  </a:lnTo>
                  <a:lnTo>
                    <a:pt x="154" y="625"/>
                  </a:lnTo>
                  <a:lnTo>
                    <a:pt x="154" y="623"/>
                  </a:lnTo>
                  <a:lnTo>
                    <a:pt x="154" y="622"/>
                  </a:lnTo>
                  <a:lnTo>
                    <a:pt x="154" y="621"/>
                  </a:lnTo>
                  <a:lnTo>
                    <a:pt x="153" y="621"/>
                  </a:lnTo>
                  <a:lnTo>
                    <a:pt x="150" y="621"/>
                  </a:lnTo>
                  <a:lnTo>
                    <a:pt x="148" y="621"/>
                  </a:lnTo>
                  <a:lnTo>
                    <a:pt x="142" y="620"/>
                  </a:lnTo>
                  <a:lnTo>
                    <a:pt x="140" y="619"/>
                  </a:lnTo>
                  <a:lnTo>
                    <a:pt x="140" y="618"/>
                  </a:lnTo>
                  <a:lnTo>
                    <a:pt x="135" y="617"/>
                  </a:lnTo>
                  <a:lnTo>
                    <a:pt x="133" y="616"/>
                  </a:lnTo>
                  <a:lnTo>
                    <a:pt x="133" y="615"/>
                  </a:lnTo>
                  <a:lnTo>
                    <a:pt x="133" y="612"/>
                  </a:lnTo>
                  <a:lnTo>
                    <a:pt x="133" y="611"/>
                  </a:lnTo>
                  <a:lnTo>
                    <a:pt x="133" y="610"/>
                  </a:lnTo>
                  <a:lnTo>
                    <a:pt x="131" y="611"/>
                  </a:lnTo>
                  <a:lnTo>
                    <a:pt x="125" y="614"/>
                  </a:lnTo>
                  <a:lnTo>
                    <a:pt x="122" y="615"/>
                  </a:lnTo>
                  <a:lnTo>
                    <a:pt x="121" y="615"/>
                  </a:lnTo>
                  <a:lnTo>
                    <a:pt x="119" y="615"/>
                  </a:lnTo>
                  <a:lnTo>
                    <a:pt x="113" y="615"/>
                  </a:lnTo>
                  <a:lnTo>
                    <a:pt x="109" y="615"/>
                  </a:lnTo>
                  <a:lnTo>
                    <a:pt x="107" y="615"/>
                  </a:lnTo>
                  <a:lnTo>
                    <a:pt x="102" y="615"/>
                  </a:lnTo>
                  <a:lnTo>
                    <a:pt x="86" y="615"/>
                  </a:lnTo>
                  <a:lnTo>
                    <a:pt x="74" y="615"/>
                  </a:lnTo>
                  <a:lnTo>
                    <a:pt x="68" y="616"/>
                  </a:lnTo>
                  <a:lnTo>
                    <a:pt x="54" y="617"/>
                  </a:lnTo>
                  <a:lnTo>
                    <a:pt x="42" y="618"/>
                  </a:lnTo>
                  <a:lnTo>
                    <a:pt x="41" y="618"/>
                  </a:lnTo>
                  <a:lnTo>
                    <a:pt x="40" y="618"/>
                  </a:lnTo>
                  <a:lnTo>
                    <a:pt x="35" y="618"/>
                  </a:lnTo>
                  <a:lnTo>
                    <a:pt x="31" y="618"/>
                  </a:lnTo>
                  <a:lnTo>
                    <a:pt x="31" y="616"/>
                  </a:lnTo>
                  <a:lnTo>
                    <a:pt x="31" y="609"/>
                  </a:lnTo>
                  <a:lnTo>
                    <a:pt x="31" y="605"/>
                  </a:lnTo>
                  <a:lnTo>
                    <a:pt x="31" y="604"/>
                  </a:lnTo>
                  <a:lnTo>
                    <a:pt x="30" y="601"/>
                  </a:lnTo>
                  <a:lnTo>
                    <a:pt x="28" y="589"/>
                  </a:lnTo>
                  <a:lnTo>
                    <a:pt x="27" y="580"/>
                  </a:lnTo>
                  <a:lnTo>
                    <a:pt x="27" y="579"/>
                  </a:lnTo>
                  <a:lnTo>
                    <a:pt x="27" y="573"/>
                  </a:lnTo>
                  <a:lnTo>
                    <a:pt x="27" y="557"/>
                  </a:lnTo>
                  <a:lnTo>
                    <a:pt x="27" y="545"/>
                  </a:lnTo>
                  <a:lnTo>
                    <a:pt x="27" y="544"/>
                  </a:lnTo>
                  <a:lnTo>
                    <a:pt x="27" y="537"/>
                  </a:lnTo>
                  <a:lnTo>
                    <a:pt x="27" y="518"/>
                  </a:lnTo>
                  <a:lnTo>
                    <a:pt x="27" y="502"/>
                  </a:lnTo>
                  <a:lnTo>
                    <a:pt x="27" y="501"/>
                  </a:lnTo>
                  <a:lnTo>
                    <a:pt x="27" y="499"/>
                  </a:lnTo>
                  <a:lnTo>
                    <a:pt x="27" y="491"/>
                  </a:lnTo>
                  <a:lnTo>
                    <a:pt x="27" y="484"/>
                  </a:lnTo>
                  <a:lnTo>
                    <a:pt x="27" y="483"/>
                  </a:lnTo>
                  <a:lnTo>
                    <a:pt x="26" y="483"/>
                  </a:lnTo>
                  <a:lnTo>
                    <a:pt x="25" y="483"/>
                  </a:lnTo>
                  <a:lnTo>
                    <a:pt x="24" y="483"/>
                  </a:lnTo>
                  <a:lnTo>
                    <a:pt x="23" y="483"/>
                  </a:lnTo>
                  <a:lnTo>
                    <a:pt x="22" y="483"/>
                  </a:lnTo>
                  <a:lnTo>
                    <a:pt x="21" y="483"/>
                  </a:lnTo>
                  <a:lnTo>
                    <a:pt x="18" y="482"/>
                  </a:lnTo>
                  <a:lnTo>
                    <a:pt x="17" y="481"/>
                  </a:lnTo>
                  <a:lnTo>
                    <a:pt x="17" y="480"/>
                  </a:lnTo>
                  <a:lnTo>
                    <a:pt x="16" y="480"/>
                  </a:lnTo>
                  <a:lnTo>
                    <a:pt x="13" y="480"/>
                  </a:lnTo>
                  <a:lnTo>
                    <a:pt x="7" y="479"/>
                  </a:lnTo>
                  <a:lnTo>
                    <a:pt x="3" y="478"/>
                  </a:lnTo>
                  <a:lnTo>
                    <a:pt x="3" y="477"/>
                  </a:lnTo>
                  <a:lnTo>
                    <a:pt x="1" y="475"/>
                  </a:lnTo>
                  <a:lnTo>
                    <a:pt x="0" y="474"/>
                  </a:lnTo>
                  <a:lnTo>
                    <a:pt x="0" y="473"/>
                  </a:lnTo>
                  <a:lnTo>
                    <a:pt x="0" y="472"/>
                  </a:lnTo>
                  <a:lnTo>
                    <a:pt x="1" y="466"/>
                  </a:lnTo>
                  <a:lnTo>
                    <a:pt x="2" y="463"/>
                  </a:lnTo>
                  <a:lnTo>
                    <a:pt x="3" y="462"/>
                  </a:lnTo>
                  <a:lnTo>
                    <a:pt x="3" y="458"/>
                  </a:lnTo>
                  <a:lnTo>
                    <a:pt x="3" y="445"/>
                  </a:lnTo>
                  <a:lnTo>
                    <a:pt x="3" y="436"/>
                  </a:lnTo>
                  <a:lnTo>
                    <a:pt x="3" y="434"/>
                  </a:lnTo>
                  <a:lnTo>
                    <a:pt x="4" y="427"/>
                  </a:lnTo>
                  <a:lnTo>
                    <a:pt x="7" y="404"/>
                  </a:lnTo>
                  <a:lnTo>
                    <a:pt x="9" y="386"/>
                  </a:lnTo>
                  <a:lnTo>
                    <a:pt x="10" y="385"/>
                  </a:lnTo>
                  <a:lnTo>
                    <a:pt x="10" y="377"/>
                  </a:lnTo>
                  <a:lnTo>
                    <a:pt x="11" y="352"/>
                  </a:lnTo>
                  <a:lnTo>
                    <a:pt x="12" y="333"/>
                  </a:lnTo>
                  <a:lnTo>
                    <a:pt x="13" y="332"/>
                  </a:lnTo>
                  <a:lnTo>
                    <a:pt x="13" y="331"/>
                  </a:lnTo>
                  <a:lnTo>
                    <a:pt x="14" y="325"/>
                  </a:lnTo>
                  <a:lnTo>
                    <a:pt x="16" y="322"/>
                  </a:lnTo>
                  <a:lnTo>
                    <a:pt x="17" y="321"/>
                  </a:lnTo>
                  <a:lnTo>
                    <a:pt x="17" y="320"/>
                  </a:lnTo>
                  <a:lnTo>
                    <a:pt x="17" y="319"/>
                  </a:lnTo>
                  <a:lnTo>
                    <a:pt x="17" y="318"/>
                  </a:lnTo>
                  <a:lnTo>
                    <a:pt x="18" y="317"/>
                  </a:lnTo>
                  <a:lnTo>
                    <a:pt x="21" y="314"/>
                  </a:lnTo>
                  <a:lnTo>
                    <a:pt x="23" y="312"/>
                  </a:lnTo>
                  <a:lnTo>
                    <a:pt x="24" y="311"/>
                  </a:lnTo>
                  <a:lnTo>
                    <a:pt x="25" y="308"/>
                  </a:lnTo>
                  <a:lnTo>
                    <a:pt x="30" y="300"/>
                  </a:lnTo>
                  <a:lnTo>
                    <a:pt x="33" y="294"/>
                  </a:lnTo>
                  <a:lnTo>
                    <a:pt x="35" y="292"/>
                  </a:lnTo>
                  <a:lnTo>
                    <a:pt x="36" y="290"/>
                  </a:lnTo>
                  <a:lnTo>
                    <a:pt x="41" y="284"/>
                  </a:lnTo>
                  <a:lnTo>
                    <a:pt x="44" y="280"/>
                  </a:lnTo>
                  <a:lnTo>
                    <a:pt x="45" y="279"/>
                  </a:lnTo>
                  <a:lnTo>
                    <a:pt x="46" y="278"/>
                  </a:lnTo>
                  <a:lnTo>
                    <a:pt x="47" y="277"/>
                  </a:lnTo>
                  <a:lnTo>
                    <a:pt x="48" y="276"/>
                  </a:lnTo>
                  <a:lnTo>
                    <a:pt x="48" y="274"/>
                  </a:lnTo>
                  <a:lnTo>
                    <a:pt x="48" y="271"/>
                  </a:lnTo>
                  <a:lnTo>
                    <a:pt x="48" y="269"/>
                  </a:lnTo>
                  <a:lnTo>
                    <a:pt x="48" y="268"/>
                  </a:lnTo>
                  <a:lnTo>
                    <a:pt x="48" y="267"/>
                  </a:lnTo>
                  <a:lnTo>
                    <a:pt x="50" y="262"/>
                  </a:lnTo>
                  <a:lnTo>
                    <a:pt x="51" y="259"/>
                  </a:lnTo>
                  <a:lnTo>
                    <a:pt x="53" y="258"/>
                  </a:lnTo>
                  <a:lnTo>
                    <a:pt x="53" y="255"/>
                  </a:lnTo>
                  <a:lnTo>
                    <a:pt x="54" y="249"/>
                  </a:lnTo>
                  <a:lnTo>
                    <a:pt x="55" y="245"/>
                  </a:lnTo>
                  <a:lnTo>
                    <a:pt x="56" y="244"/>
                  </a:lnTo>
                  <a:lnTo>
                    <a:pt x="57" y="244"/>
                  </a:lnTo>
                  <a:lnTo>
                    <a:pt x="58" y="244"/>
                  </a:lnTo>
                  <a:lnTo>
                    <a:pt x="59" y="244"/>
                  </a:lnTo>
                  <a:lnTo>
                    <a:pt x="60" y="244"/>
                  </a:lnTo>
                  <a:lnTo>
                    <a:pt x="63" y="244"/>
                  </a:lnTo>
                  <a:lnTo>
                    <a:pt x="65" y="244"/>
                  </a:lnTo>
                  <a:lnTo>
                    <a:pt x="66" y="244"/>
                  </a:lnTo>
                  <a:lnTo>
                    <a:pt x="67" y="244"/>
                  </a:lnTo>
                  <a:lnTo>
                    <a:pt x="70" y="244"/>
                  </a:lnTo>
                  <a:lnTo>
                    <a:pt x="73" y="244"/>
                  </a:lnTo>
                  <a:lnTo>
                    <a:pt x="74" y="244"/>
                  </a:lnTo>
                  <a:lnTo>
                    <a:pt x="75" y="244"/>
                  </a:lnTo>
                  <a:lnTo>
                    <a:pt x="76" y="244"/>
                  </a:lnTo>
                  <a:lnTo>
                    <a:pt x="77" y="244"/>
                  </a:lnTo>
                  <a:lnTo>
                    <a:pt x="77" y="243"/>
                  </a:lnTo>
                  <a:lnTo>
                    <a:pt x="77" y="240"/>
                  </a:lnTo>
                  <a:lnTo>
                    <a:pt x="77" y="237"/>
                  </a:lnTo>
                  <a:lnTo>
                    <a:pt x="77" y="236"/>
                  </a:lnTo>
                  <a:lnTo>
                    <a:pt x="77" y="235"/>
                  </a:lnTo>
                  <a:lnTo>
                    <a:pt x="77" y="232"/>
                  </a:lnTo>
                  <a:lnTo>
                    <a:pt x="77" y="230"/>
                  </a:lnTo>
                  <a:lnTo>
                    <a:pt x="77" y="229"/>
                  </a:lnTo>
                  <a:lnTo>
                    <a:pt x="78" y="226"/>
                  </a:lnTo>
                  <a:lnTo>
                    <a:pt x="79" y="224"/>
                  </a:lnTo>
                  <a:lnTo>
                    <a:pt x="80" y="223"/>
                  </a:lnTo>
                  <a:lnTo>
                    <a:pt x="82" y="218"/>
                  </a:lnTo>
                  <a:lnTo>
                    <a:pt x="83" y="216"/>
                  </a:lnTo>
                  <a:lnTo>
                    <a:pt x="84" y="215"/>
                  </a:lnTo>
                  <a:lnTo>
                    <a:pt x="85" y="215"/>
                  </a:lnTo>
                  <a:lnTo>
                    <a:pt x="86" y="215"/>
                  </a:lnTo>
                  <a:lnTo>
                    <a:pt x="87" y="215"/>
                  </a:lnTo>
                  <a:lnTo>
                    <a:pt x="88" y="215"/>
                  </a:lnTo>
                  <a:lnTo>
                    <a:pt x="90" y="215"/>
                  </a:lnTo>
                  <a:lnTo>
                    <a:pt x="91" y="215"/>
                  </a:lnTo>
                  <a:lnTo>
                    <a:pt x="93" y="215"/>
                  </a:lnTo>
                  <a:lnTo>
                    <a:pt x="94" y="215"/>
                  </a:lnTo>
                  <a:lnTo>
                    <a:pt x="95" y="215"/>
                  </a:lnTo>
                  <a:lnTo>
                    <a:pt x="96" y="215"/>
                  </a:lnTo>
                  <a:lnTo>
                    <a:pt x="101" y="214"/>
                  </a:lnTo>
                  <a:lnTo>
                    <a:pt x="104" y="213"/>
                  </a:lnTo>
                  <a:lnTo>
                    <a:pt x="105" y="212"/>
                  </a:lnTo>
                  <a:lnTo>
                    <a:pt x="106" y="212"/>
                  </a:lnTo>
                  <a:lnTo>
                    <a:pt x="112" y="212"/>
                  </a:lnTo>
                  <a:lnTo>
                    <a:pt x="115" y="212"/>
                  </a:lnTo>
                  <a:lnTo>
                    <a:pt x="116" y="212"/>
                  </a:lnTo>
                  <a:lnTo>
                    <a:pt x="117" y="210"/>
                  </a:lnTo>
                  <a:lnTo>
                    <a:pt x="118" y="209"/>
                  </a:lnTo>
                  <a:lnTo>
                    <a:pt x="119" y="208"/>
                  </a:lnTo>
                  <a:lnTo>
                    <a:pt x="120" y="213"/>
                  </a:lnTo>
                  <a:lnTo>
                    <a:pt x="121" y="215"/>
                  </a:lnTo>
                  <a:lnTo>
                    <a:pt x="122" y="215"/>
                  </a:lnTo>
                  <a:lnTo>
                    <a:pt x="122" y="216"/>
                  </a:lnTo>
                  <a:lnTo>
                    <a:pt x="122" y="217"/>
                  </a:lnTo>
                  <a:lnTo>
                    <a:pt x="122" y="220"/>
                  </a:lnTo>
                  <a:lnTo>
                    <a:pt x="122" y="223"/>
                  </a:lnTo>
                  <a:lnTo>
                    <a:pt x="122" y="224"/>
                  </a:lnTo>
                  <a:lnTo>
                    <a:pt x="122" y="225"/>
                  </a:lnTo>
                  <a:lnTo>
                    <a:pt x="124" y="230"/>
                  </a:lnTo>
                  <a:lnTo>
                    <a:pt x="125" y="233"/>
                  </a:lnTo>
                  <a:lnTo>
                    <a:pt x="127" y="233"/>
                  </a:lnTo>
                  <a:lnTo>
                    <a:pt x="128" y="235"/>
                  </a:lnTo>
                  <a:lnTo>
                    <a:pt x="129" y="236"/>
                  </a:lnTo>
                  <a:lnTo>
                    <a:pt x="130" y="236"/>
                  </a:lnTo>
                  <a:lnTo>
                    <a:pt x="131" y="236"/>
                  </a:lnTo>
                  <a:lnTo>
                    <a:pt x="132" y="236"/>
                  </a:lnTo>
                  <a:lnTo>
                    <a:pt x="133" y="236"/>
                  </a:lnTo>
                  <a:lnTo>
                    <a:pt x="134" y="236"/>
                  </a:lnTo>
                  <a:lnTo>
                    <a:pt x="137" y="236"/>
                  </a:lnTo>
                  <a:lnTo>
                    <a:pt x="139" y="236"/>
                  </a:lnTo>
                  <a:lnTo>
                    <a:pt x="140" y="236"/>
                  </a:lnTo>
                  <a:lnTo>
                    <a:pt x="142" y="237"/>
                  </a:lnTo>
                  <a:lnTo>
                    <a:pt x="149" y="238"/>
                  </a:lnTo>
                  <a:lnTo>
                    <a:pt x="153" y="240"/>
                  </a:lnTo>
                  <a:lnTo>
                    <a:pt x="154" y="240"/>
                  </a:lnTo>
                  <a:lnTo>
                    <a:pt x="156" y="241"/>
                  </a:lnTo>
                  <a:lnTo>
                    <a:pt x="165" y="243"/>
                  </a:lnTo>
                  <a:lnTo>
                    <a:pt x="171" y="244"/>
                  </a:lnTo>
                  <a:lnTo>
                    <a:pt x="172" y="244"/>
                  </a:lnTo>
                  <a:lnTo>
                    <a:pt x="173" y="244"/>
                  </a:lnTo>
                  <a:lnTo>
                    <a:pt x="174" y="244"/>
                  </a:lnTo>
                  <a:lnTo>
                    <a:pt x="175" y="244"/>
                  </a:lnTo>
                  <a:lnTo>
                    <a:pt x="174" y="242"/>
                  </a:lnTo>
                  <a:lnTo>
                    <a:pt x="173" y="235"/>
                  </a:lnTo>
                  <a:lnTo>
                    <a:pt x="172" y="230"/>
                  </a:lnTo>
                  <a:lnTo>
                    <a:pt x="172" y="229"/>
                  </a:lnTo>
                  <a:lnTo>
                    <a:pt x="172" y="226"/>
                  </a:lnTo>
                  <a:lnTo>
                    <a:pt x="172" y="216"/>
                  </a:lnTo>
                  <a:lnTo>
                    <a:pt x="172" y="209"/>
                  </a:lnTo>
                  <a:lnTo>
                    <a:pt x="172" y="208"/>
                  </a:lnTo>
                  <a:lnTo>
                    <a:pt x="171" y="202"/>
                  </a:lnTo>
                  <a:lnTo>
                    <a:pt x="170" y="187"/>
                  </a:lnTo>
                  <a:lnTo>
                    <a:pt x="169" y="174"/>
                  </a:lnTo>
                  <a:lnTo>
                    <a:pt x="169" y="173"/>
                  </a:lnTo>
                  <a:lnTo>
                    <a:pt x="169" y="165"/>
                  </a:lnTo>
                  <a:lnTo>
                    <a:pt x="169" y="140"/>
                  </a:lnTo>
                  <a:lnTo>
                    <a:pt x="169" y="121"/>
                  </a:lnTo>
                  <a:lnTo>
                    <a:pt x="169" y="120"/>
                  </a:lnTo>
                  <a:lnTo>
                    <a:pt x="169" y="117"/>
                  </a:lnTo>
                  <a:lnTo>
                    <a:pt x="169" y="107"/>
                  </a:lnTo>
                  <a:lnTo>
                    <a:pt x="169" y="100"/>
                  </a:lnTo>
                  <a:lnTo>
                    <a:pt x="169" y="99"/>
                  </a:lnTo>
                  <a:lnTo>
                    <a:pt x="170" y="99"/>
                  </a:lnTo>
                  <a:lnTo>
                    <a:pt x="171" y="99"/>
                  </a:lnTo>
                  <a:lnTo>
                    <a:pt x="172" y="99"/>
                  </a:lnTo>
                  <a:lnTo>
                    <a:pt x="172" y="98"/>
                  </a:lnTo>
                  <a:lnTo>
                    <a:pt x="172" y="96"/>
                  </a:lnTo>
                  <a:lnTo>
                    <a:pt x="172" y="95"/>
                  </a:lnTo>
                  <a:lnTo>
                    <a:pt x="173" y="95"/>
                  </a:lnTo>
                  <a:lnTo>
                    <a:pt x="176" y="95"/>
                  </a:lnTo>
                  <a:lnTo>
                    <a:pt x="178" y="95"/>
                  </a:lnTo>
                  <a:lnTo>
                    <a:pt x="179" y="95"/>
                  </a:lnTo>
                  <a:lnTo>
                    <a:pt x="180" y="93"/>
                  </a:lnTo>
                  <a:lnTo>
                    <a:pt x="182" y="92"/>
                  </a:lnTo>
                  <a:lnTo>
                    <a:pt x="183" y="91"/>
                  </a:lnTo>
                  <a:lnTo>
                    <a:pt x="186" y="91"/>
                  </a:lnTo>
                  <a:lnTo>
                    <a:pt x="197" y="88"/>
                  </a:lnTo>
                  <a:lnTo>
                    <a:pt x="206" y="86"/>
                  </a:lnTo>
                  <a:lnTo>
                    <a:pt x="207" y="85"/>
                  </a:lnTo>
                  <a:lnTo>
                    <a:pt x="209" y="85"/>
                  </a:lnTo>
                  <a:lnTo>
                    <a:pt x="215" y="83"/>
                  </a:lnTo>
                  <a:lnTo>
                    <a:pt x="221" y="82"/>
                  </a:lnTo>
                  <a:lnTo>
                    <a:pt x="222" y="81"/>
                  </a:lnTo>
                  <a:lnTo>
                    <a:pt x="223" y="81"/>
                  </a:lnTo>
                  <a:lnTo>
                    <a:pt x="224" y="81"/>
                  </a:lnTo>
                  <a:lnTo>
                    <a:pt x="225" y="81"/>
                  </a:lnTo>
                  <a:lnTo>
                    <a:pt x="227" y="81"/>
                  </a:lnTo>
                  <a:lnTo>
                    <a:pt x="233" y="81"/>
                  </a:lnTo>
                  <a:lnTo>
                    <a:pt x="238" y="81"/>
                  </a:lnTo>
                  <a:lnTo>
                    <a:pt x="239" y="81"/>
                  </a:lnTo>
                  <a:lnTo>
                    <a:pt x="242" y="81"/>
                  </a:lnTo>
                  <a:lnTo>
                    <a:pt x="253" y="81"/>
                  </a:lnTo>
                  <a:lnTo>
                    <a:pt x="263" y="81"/>
                  </a:lnTo>
                  <a:lnTo>
                    <a:pt x="264" y="81"/>
                  </a:lnTo>
                  <a:lnTo>
                    <a:pt x="267" y="81"/>
                  </a:lnTo>
                  <a:lnTo>
                    <a:pt x="279" y="80"/>
                  </a:lnTo>
                  <a:lnTo>
                    <a:pt x="287" y="78"/>
                  </a:lnTo>
                  <a:lnTo>
                    <a:pt x="288" y="77"/>
                  </a:lnTo>
                  <a:lnTo>
                    <a:pt x="289" y="77"/>
                  </a:lnTo>
                  <a:lnTo>
                    <a:pt x="293" y="77"/>
                  </a:lnTo>
                  <a:lnTo>
                    <a:pt x="295" y="77"/>
                  </a:lnTo>
                  <a:lnTo>
                    <a:pt x="296" y="77"/>
                  </a:lnTo>
                  <a:lnTo>
                    <a:pt x="296" y="76"/>
                  </a:lnTo>
                  <a:lnTo>
                    <a:pt x="296" y="75"/>
                  </a:lnTo>
                  <a:lnTo>
                    <a:pt x="296" y="74"/>
                  </a:lnTo>
                  <a:lnTo>
                    <a:pt x="296" y="72"/>
                  </a:lnTo>
                  <a:lnTo>
                    <a:pt x="296" y="71"/>
                  </a:lnTo>
                  <a:lnTo>
                    <a:pt x="296" y="70"/>
                  </a:lnTo>
                  <a:lnTo>
                    <a:pt x="296" y="69"/>
                  </a:lnTo>
                  <a:lnTo>
                    <a:pt x="296" y="64"/>
                  </a:lnTo>
                  <a:lnTo>
                    <a:pt x="296" y="60"/>
                  </a:lnTo>
                  <a:lnTo>
                    <a:pt x="296" y="59"/>
                  </a:lnTo>
                  <a:lnTo>
                    <a:pt x="296" y="57"/>
                  </a:lnTo>
                  <a:lnTo>
                    <a:pt x="296" y="51"/>
                  </a:lnTo>
                  <a:lnTo>
                    <a:pt x="296" y="47"/>
                  </a:lnTo>
                  <a:lnTo>
                    <a:pt x="296" y="46"/>
                  </a:lnTo>
                  <a:lnTo>
                    <a:pt x="297" y="46"/>
                  </a:lnTo>
                  <a:lnTo>
                    <a:pt x="302" y="46"/>
                  </a:lnTo>
                  <a:lnTo>
                    <a:pt x="305" y="46"/>
                  </a:lnTo>
                  <a:lnTo>
                    <a:pt x="306" y="46"/>
                  </a:lnTo>
                  <a:lnTo>
                    <a:pt x="309" y="46"/>
                  </a:lnTo>
                  <a:lnTo>
                    <a:pt x="319" y="46"/>
                  </a:lnTo>
                  <a:lnTo>
                    <a:pt x="326" y="46"/>
                  </a:lnTo>
                  <a:lnTo>
                    <a:pt x="327" y="46"/>
                  </a:lnTo>
                  <a:lnTo>
                    <a:pt x="333" y="46"/>
                  </a:lnTo>
                  <a:lnTo>
                    <a:pt x="351" y="46"/>
                  </a:lnTo>
                  <a:lnTo>
                    <a:pt x="364" y="46"/>
                  </a:lnTo>
                  <a:lnTo>
                    <a:pt x="365" y="46"/>
                  </a:lnTo>
                  <a:lnTo>
                    <a:pt x="372" y="46"/>
                  </a:lnTo>
                  <a:lnTo>
                    <a:pt x="391" y="46"/>
                  </a:lnTo>
                  <a:lnTo>
                    <a:pt x="407" y="46"/>
                  </a:lnTo>
                  <a:lnTo>
                    <a:pt x="408" y="46"/>
                  </a:lnTo>
                  <a:lnTo>
                    <a:pt x="409" y="46"/>
                  </a:lnTo>
                  <a:lnTo>
                    <a:pt x="414" y="46"/>
                  </a:lnTo>
                  <a:lnTo>
                    <a:pt x="417" y="46"/>
                  </a:lnTo>
                  <a:lnTo>
                    <a:pt x="418" y="46"/>
                  </a:lnTo>
                  <a:lnTo>
                    <a:pt x="418" y="45"/>
                  </a:lnTo>
                  <a:lnTo>
                    <a:pt x="418" y="44"/>
                  </a:lnTo>
                  <a:lnTo>
                    <a:pt x="418" y="42"/>
                  </a:lnTo>
                  <a:lnTo>
                    <a:pt x="418" y="41"/>
                  </a:lnTo>
                  <a:lnTo>
                    <a:pt x="418" y="36"/>
                  </a:lnTo>
                  <a:lnTo>
                    <a:pt x="418" y="33"/>
                  </a:lnTo>
                  <a:lnTo>
                    <a:pt x="418" y="32"/>
                  </a:lnTo>
                  <a:lnTo>
                    <a:pt x="418" y="30"/>
                  </a:lnTo>
                  <a:lnTo>
                    <a:pt x="418" y="23"/>
                  </a:lnTo>
                  <a:lnTo>
                    <a:pt x="418" y="18"/>
                  </a:lnTo>
                  <a:lnTo>
                    <a:pt x="418" y="17"/>
                  </a:lnTo>
                  <a:lnTo>
                    <a:pt x="418" y="15"/>
                  </a:lnTo>
                  <a:lnTo>
                    <a:pt x="418" y="9"/>
                  </a:lnTo>
                  <a:lnTo>
                    <a:pt x="418" y="4"/>
                  </a:lnTo>
                  <a:lnTo>
                    <a:pt x="418" y="3"/>
                  </a:lnTo>
                  <a:lnTo>
                    <a:pt x="418" y="2"/>
                  </a:lnTo>
                  <a:lnTo>
                    <a:pt x="418" y="1"/>
                  </a:lnTo>
                  <a:lnTo>
                    <a:pt x="418" y="0"/>
                  </a:lnTo>
                  <a:lnTo>
                    <a:pt x="420" y="0"/>
                  </a:lnTo>
                  <a:lnTo>
                    <a:pt x="421" y="0"/>
                  </a:lnTo>
                  <a:lnTo>
                    <a:pt x="423" y="0"/>
                  </a:lnTo>
                  <a:lnTo>
                    <a:pt x="426" y="0"/>
                  </a:lnTo>
                  <a:lnTo>
                    <a:pt x="428" y="0"/>
                  </a:lnTo>
                  <a:lnTo>
                    <a:pt x="429" y="0"/>
                  </a:lnTo>
                  <a:lnTo>
                    <a:pt x="431" y="0"/>
                  </a:lnTo>
                  <a:lnTo>
                    <a:pt x="439" y="0"/>
                  </a:lnTo>
                  <a:lnTo>
                    <a:pt x="446" y="0"/>
                  </a:lnTo>
                  <a:lnTo>
                    <a:pt x="447" y="0"/>
                  </a:lnTo>
                  <a:lnTo>
                    <a:pt x="450" y="0"/>
                  </a:lnTo>
                  <a:lnTo>
                    <a:pt x="460" y="0"/>
                  </a:lnTo>
                  <a:lnTo>
                    <a:pt x="467" y="0"/>
                  </a:lnTo>
                  <a:lnTo>
                    <a:pt x="468" y="0"/>
                  </a:lnTo>
                  <a:lnTo>
                    <a:pt x="469" y="0"/>
                  </a:lnTo>
                  <a:lnTo>
                    <a:pt x="470" y="0"/>
                  </a:lnTo>
                  <a:lnTo>
                    <a:pt x="471" y="0"/>
                  </a:lnTo>
                  <a:lnTo>
                    <a:pt x="471" y="1"/>
                  </a:lnTo>
                  <a:lnTo>
                    <a:pt x="471" y="2"/>
                  </a:lnTo>
                  <a:lnTo>
                    <a:pt x="471" y="3"/>
                  </a:lnTo>
                  <a:lnTo>
                    <a:pt x="471" y="4"/>
                  </a:lnTo>
                  <a:lnTo>
                    <a:pt x="471" y="5"/>
                  </a:lnTo>
                  <a:lnTo>
                    <a:pt x="471" y="11"/>
                  </a:lnTo>
                  <a:lnTo>
                    <a:pt x="471" y="14"/>
                  </a:lnTo>
                  <a:lnTo>
                    <a:pt x="471" y="15"/>
                  </a:lnTo>
                  <a:lnTo>
                    <a:pt x="471" y="17"/>
                  </a:lnTo>
                  <a:lnTo>
                    <a:pt x="471" y="25"/>
                  </a:lnTo>
                  <a:lnTo>
                    <a:pt x="471" y="32"/>
                  </a:lnTo>
                  <a:lnTo>
                    <a:pt x="471" y="33"/>
                  </a:lnTo>
                  <a:lnTo>
                    <a:pt x="471" y="35"/>
                  </a:lnTo>
                  <a:lnTo>
                    <a:pt x="471" y="42"/>
                  </a:lnTo>
                  <a:lnTo>
                    <a:pt x="471" y="49"/>
                  </a:lnTo>
                  <a:lnTo>
                    <a:pt x="471" y="50"/>
                  </a:lnTo>
                  <a:lnTo>
                    <a:pt x="471" y="51"/>
                  </a:lnTo>
                  <a:lnTo>
                    <a:pt x="471" y="54"/>
                  </a:lnTo>
                  <a:lnTo>
                    <a:pt x="471" y="56"/>
                  </a:lnTo>
                  <a:lnTo>
                    <a:pt x="473" y="56"/>
                  </a:lnTo>
                  <a:lnTo>
                    <a:pt x="474" y="56"/>
                  </a:lnTo>
                  <a:lnTo>
                    <a:pt x="475" y="56"/>
                  </a:lnTo>
                  <a:lnTo>
                    <a:pt x="479" y="56"/>
                  </a:lnTo>
                  <a:lnTo>
                    <a:pt x="481" y="56"/>
                  </a:lnTo>
                  <a:lnTo>
                    <a:pt x="482" y="56"/>
                  </a:lnTo>
                  <a:lnTo>
                    <a:pt x="484" y="56"/>
                  </a:lnTo>
                  <a:lnTo>
                    <a:pt x="490" y="56"/>
                  </a:lnTo>
                  <a:lnTo>
                    <a:pt x="496" y="56"/>
                  </a:lnTo>
                  <a:lnTo>
                    <a:pt x="497" y="56"/>
                  </a:lnTo>
                  <a:lnTo>
                    <a:pt x="499" y="56"/>
                  </a:lnTo>
                  <a:lnTo>
                    <a:pt x="506" y="56"/>
                  </a:lnTo>
                  <a:lnTo>
                    <a:pt x="512" y="56"/>
                  </a:lnTo>
                  <a:lnTo>
                    <a:pt x="513" y="56"/>
                  </a:lnTo>
                  <a:lnTo>
                    <a:pt x="516" y="56"/>
                  </a:lnTo>
                  <a:lnTo>
                    <a:pt x="517" y="56"/>
                  </a:lnTo>
                  <a:lnTo>
                    <a:pt x="518" y="56"/>
                  </a:lnTo>
                  <a:lnTo>
                    <a:pt x="518" y="57"/>
                  </a:lnTo>
                  <a:lnTo>
                    <a:pt x="518" y="58"/>
                  </a:lnTo>
                  <a:lnTo>
                    <a:pt x="518" y="59"/>
                  </a:lnTo>
                  <a:lnTo>
                    <a:pt x="518" y="60"/>
                  </a:lnTo>
                  <a:lnTo>
                    <a:pt x="518" y="62"/>
                  </a:lnTo>
                  <a:lnTo>
                    <a:pt x="518" y="65"/>
                  </a:lnTo>
                  <a:lnTo>
                    <a:pt x="518" y="67"/>
                  </a:lnTo>
                  <a:lnTo>
                    <a:pt x="518" y="68"/>
                  </a:lnTo>
                  <a:lnTo>
                    <a:pt x="518" y="69"/>
                  </a:lnTo>
                  <a:lnTo>
                    <a:pt x="518" y="74"/>
                  </a:lnTo>
                  <a:lnTo>
                    <a:pt x="518" y="77"/>
                  </a:lnTo>
                  <a:lnTo>
                    <a:pt x="521" y="77"/>
                  </a:lnTo>
                  <a:lnTo>
                    <a:pt x="523" y="77"/>
                  </a:lnTo>
                  <a:lnTo>
                    <a:pt x="524" y="77"/>
                  </a:lnTo>
                  <a:lnTo>
                    <a:pt x="525" y="77"/>
                  </a:lnTo>
                  <a:lnTo>
                    <a:pt x="530" y="77"/>
                  </a:lnTo>
                  <a:lnTo>
                    <a:pt x="534" y="77"/>
                  </a:lnTo>
                  <a:lnTo>
                    <a:pt x="535" y="77"/>
                  </a:lnTo>
                  <a:lnTo>
                    <a:pt x="536" y="77"/>
                  </a:lnTo>
                  <a:lnTo>
                    <a:pt x="541" y="77"/>
                  </a:lnTo>
                  <a:lnTo>
                    <a:pt x="544" y="77"/>
                  </a:lnTo>
                  <a:lnTo>
                    <a:pt x="545" y="77"/>
                  </a:lnTo>
                  <a:lnTo>
                    <a:pt x="547" y="77"/>
                  </a:lnTo>
                  <a:lnTo>
                    <a:pt x="548" y="77"/>
                  </a:lnTo>
                  <a:lnTo>
                    <a:pt x="549" y="77"/>
                  </a:lnTo>
                  <a:lnTo>
                    <a:pt x="549" y="78"/>
                  </a:lnTo>
                  <a:lnTo>
                    <a:pt x="549" y="80"/>
                  </a:lnTo>
                  <a:lnTo>
                    <a:pt x="549" y="81"/>
                  </a:lnTo>
                  <a:lnTo>
                    <a:pt x="549" y="82"/>
                  </a:lnTo>
                  <a:lnTo>
                    <a:pt x="549" y="83"/>
                  </a:lnTo>
                  <a:lnTo>
                    <a:pt x="549" y="88"/>
                  </a:lnTo>
                  <a:lnTo>
                    <a:pt x="549" y="91"/>
                  </a:lnTo>
                  <a:lnTo>
                    <a:pt x="549" y="92"/>
                  </a:lnTo>
                  <a:lnTo>
                    <a:pt x="549" y="94"/>
                  </a:lnTo>
                  <a:lnTo>
                    <a:pt x="549" y="103"/>
                  </a:lnTo>
                  <a:lnTo>
                    <a:pt x="549" y="109"/>
                  </a:lnTo>
                  <a:lnTo>
                    <a:pt x="549" y="110"/>
                  </a:lnTo>
                  <a:lnTo>
                    <a:pt x="549" y="112"/>
                  </a:lnTo>
                  <a:lnTo>
                    <a:pt x="549" y="121"/>
                  </a:lnTo>
                  <a:lnTo>
                    <a:pt x="549" y="127"/>
                  </a:lnTo>
                  <a:lnTo>
                    <a:pt x="549" y="128"/>
                  </a:lnTo>
                  <a:lnTo>
                    <a:pt x="549" y="129"/>
                  </a:lnTo>
                  <a:lnTo>
                    <a:pt x="549" y="130"/>
                  </a:lnTo>
                  <a:lnTo>
                    <a:pt x="552" y="131"/>
                  </a:lnTo>
                  <a:lnTo>
                    <a:pt x="558" y="133"/>
                  </a:lnTo>
                  <a:lnTo>
                    <a:pt x="562" y="134"/>
                  </a:lnTo>
                  <a:lnTo>
                    <a:pt x="563" y="134"/>
                  </a:lnTo>
                  <a:lnTo>
                    <a:pt x="566" y="134"/>
                  </a:lnTo>
                  <a:lnTo>
                    <a:pt x="578" y="134"/>
                  </a:lnTo>
                  <a:lnTo>
                    <a:pt x="586" y="134"/>
                  </a:lnTo>
                  <a:lnTo>
                    <a:pt x="587" y="134"/>
                  </a:lnTo>
                  <a:lnTo>
                    <a:pt x="593" y="135"/>
                  </a:lnTo>
                  <a:lnTo>
                    <a:pt x="610" y="137"/>
                  </a:lnTo>
                  <a:lnTo>
                    <a:pt x="622" y="138"/>
                  </a:lnTo>
                  <a:lnTo>
                    <a:pt x="623" y="138"/>
                  </a:lnTo>
                  <a:lnTo>
                    <a:pt x="630" y="138"/>
                  </a:lnTo>
                  <a:lnTo>
                    <a:pt x="649" y="138"/>
                  </a:lnTo>
                  <a:lnTo>
                    <a:pt x="665" y="138"/>
                  </a:lnTo>
                  <a:lnTo>
                    <a:pt x="666" y="138"/>
                  </a:lnTo>
                  <a:lnTo>
                    <a:pt x="668" y="138"/>
                  </a:lnTo>
                  <a:lnTo>
                    <a:pt x="675" y="138"/>
                  </a:lnTo>
                  <a:lnTo>
                    <a:pt x="682" y="138"/>
                  </a:lnTo>
                  <a:lnTo>
                    <a:pt x="683" y="138"/>
                  </a:lnTo>
                  <a:lnTo>
                    <a:pt x="683" y="136"/>
                  </a:lnTo>
                  <a:lnTo>
                    <a:pt x="683" y="135"/>
                  </a:lnTo>
                  <a:lnTo>
                    <a:pt x="683" y="134"/>
                  </a:lnTo>
                  <a:lnTo>
                    <a:pt x="687" y="133"/>
                  </a:lnTo>
                  <a:lnTo>
                    <a:pt x="689" y="131"/>
                  </a:lnTo>
                  <a:lnTo>
                    <a:pt x="690" y="130"/>
                  </a:lnTo>
                  <a:lnTo>
                    <a:pt x="691" y="129"/>
                  </a:lnTo>
                  <a:lnTo>
                    <a:pt x="692" y="128"/>
                  </a:lnTo>
                  <a:lnTo>
                    <a:pt x="693" y="127"/>
                  </a:lnTo>
                  <a:lnTo>
                    <a:pt x="695" y="127"/>
                  </a:lnTo>
                  <a:lnTo>
                    <a:pt x="696" y="127"/>
                  </a:lnTo>
                  <a:lnTo>
                    <a:pt x="697" y="127"/>
                  </a:lnTo>
                  <a:lnTo>
                    <a:pt x="701" y="127"/>
                  </a:lnTo>
                  <a:lnTo>
                    <a:pt x="703" y="127"/>
                  </a:lnTo>
                  <a:lnTo>
                    <a:pt x="704" y="127"/>
                  </a:lnTo>
                  <a:lnTo>
                    <a:pt x="706" y="127"/>
                  </a:lnTo>
                  <a:lnTo>
                    <a:pt x="712" y="125"/>
                  </a:lnTo>
                  <a:lnTo>
                    <a:pt x="718" y="124"/>
                  </a:lnTo>
                  <a:lnTo>
                    <a:pt x="719" y="123"/>
                  </a:lnTo>
                  <a:lnTo>
                    <a:pt x="721" y="123"/>
                  </a:lnTo>
                  <a:lnTo>
                    <a:pt x="727" y="123"/>
                  </a:lnTo>
                  <a:lnTo>
                    <a:pt x="731" y="123"/>
                  </a:lnTo>
                  <a:lnTo>
                    <a:pt x="732" y="123"/>
                  </a:lnTo>
                  <a:lnTo>
                    <a:pt x="733" y="122"/>
                  </a:lnTo>
                  <a:lnTo>
                    <a:pt x="734" y="121"/>
                  </a:lnTo>
                  <a:lnTo>
                    <a:pt x="736" y="120"/>
                  </a:lnTo>
                  <a:lnTo>
                    <a:pt x="736" y="121"/>
                  </a:lnTo>
                  <a:lnTo>
                    <a:pt x="736" y="122"/>
                  </a:lnTo>
                  <a:lnTo>
                    <a:pt x="736" y="125"/>
                  </a:lnTo>
                  <a:lnTo>
                    <a:pt x="736" y="127"/>
                  </a:lnTo>
                  <a:lnTo>
                    <a:pt x="736" y="128"/>
                  </a:lnTo>
                  <a:lnTo>
                    <a:pt x="736" y="129"/>
                  </a:lnTo>
                  <a:lnTo>
                    <a:pt x="736" y="135"/>
                  </a:lnTo>
                  <a:lnTo>
                    <a:pt x="736" y="138"/>
                  </a:lnTo>
                  <a:lnTo>
                    <a:pt x="736" y="139"/>
                  </a:lnTo>
                  <a:lnTo>
                    <a:pt x="736" y="142"/>
                  </a:lnTo>
                  <a:lnTo>
                    <a:pt x="736" y="152"/>
                  </a:lnTo>
                  <a:lnTo>
                    <a:pt x="736" y="159"/>
                  </a:lnTo>
                  <a:lnTo>
                    <a:pt x="736" y="160"/>
                  </a:lnTo>
                  <a:lnTo>
                    <a:pt x="736" y="163"/>
                  </a:lnTo>
                  <a:lnTo>
                    <a:pt x="736" y="175"/>
                  </a:lnTo>
                  <a:lnTo>
                    <a:pt x="736" y="183"/>
                  </a:lnTo>
                  <a:lnTo>
                    <a:pt x="736" y="184"/>
                  </a:lnTo>
                  <a:lnTo>
                    <a:pt x="736" y="185"/>
                  </a:lnTo>
                  <a:lnTo>
                    <a:pt x="736" y="187"/>
                  </a:lnTo>
                  <a:lnTo>
                    <a:pt x="737" y="187"/>
                  </a:lnTo>
                  <a:lnTo>
                    <a:pt x="740" y="187"/>
                  </a:lnTo>
                  <a:lnTo>
                    <a:pt x="742" y="187"/>
                  </a:lnTo>
                  <a:lnTo>
                    <a:pt x="743" y="187"/>
                  </a:lnTo>
                  <a:lnTo>
                    <a:pt x="749" y="190"/>
                  </a:lnTo>
                  <a:lnTo>
                    <a:pt x="752" y="191"/>
                  </a:lnTo>
                  <a:lnTo>
                    <a:pt x="753" y="191"/>
                  </a:lnTo>
                  <a:lnTo>
                    <a:pt x="757" y="192"/>
                  </a:lnTo>
                  <a:lnTo>
                    <a:pt x="766" y="193"/>
                  </a:lnTo>
                  <a:lnTo>
                    <a:pt x="774" y="194"/>
                  </a:lnTo>
                  <a:lnTo>
                    <a:pt x="775" y="194"/>
                  </a:lnTo>
                  <a:lnTo>
                    <a:pt x="778" y="195"/>
                  </a:lnTo>
                  <a:lnTo>
                    <a:pt x="787" y="196"/>
                  </a:lnTo>
                  <a:lnTo>
                    <a:pt x="795" y="197"/>
                  </a:lnTo>
                  <a:lnTo>
                    <a:pt x="796" y="197"/>
                  </a:lnTo>
                  <a:lnTo>
                    <a:pt x="797" y="197"/>
                  </a:lnTo>
                  <a:lnTo>
                    <a:pt x="800" y="197"/>
                  </a:lnTo>
                  <a:lnTo>
                    <a:pt x="802" y="197"/>
                  </a:lnTo>
                  <a:lnTo>
                    <a:pt x="803" y="197"/>
                  </a:lnTo>
                  <a:lnTo>
                    <a:pt x="803" y="198"/>
                  </a:lnTo>
                  <a:lnTo>
                    <a:pt x="803" y="199"/>
                  </a:lnTo>
                  <a:lnTo>
                    <a:pt x="803" y="202"/>
                  </a:lnTo>
                  <a:lnTo>
                    <a:pt x="803" y="205"/>
                  </a:lnTo>
                  <a:lnTo>
                    <a:pt x="804" y="210"/>
                  </a:lnTo>
                  <a:lnTo>
                    <a:pt x="805" y="212"/>
                  </a:lnTo>
                  <a:lnTo>
                    <a:pt x="806" y="212"/>
                  </a:lnTo>
                  <a:lnTo>
                    <a:pt x="807" y="216"/>
                  </a:lnTo>
                  <a:lnTo>
                    <a:pt x="808" y="218"/>
                  </a:lnTo>
                  <a:lnTo>
                    <a:pt x="810" y="218"/>
                  </a:lnTo>
                  <a:lnTo>
                    <a:pt x="812" y="222"/>
                  </a:lnTo>
                  <a:lnTo>
                    <a:pt x="813" y="223"/>
                  </a:lnTo>
                  <a:lnTo>
                    <a:pt x="814" y="223"/>
                  </a:lnTo>
                  <a:lnTo>
                    <a:pt x="814" y="224"/>
                  </a:lnTo>
                  <a:lnTo>
                    <a:pt x="814" y="225"/>
                  </a:lnTo>
                  <a:lnTo>
                    <a:pt x="814" y="226"/>
                  </a:lnTo>
                  <a:lnTo>
                    <a:pt x="817" y="226"/>
                  </a:lnTo>
                  <a:lnTo>
                    <a:pt x="819" y="226"/>
                  </a:lnTo>
                  <a:lnTo>
                    <a:pt x="820" y="226"/>
                  </a:lnTo>
                  <a:lnTo>
                    <a:pt x="822" y="226"/>
                  </a:lnTo>
                  <a:lnTo>
                    <a:pt x="829" y="225"/>
                  </a:lnTo>
                  <a:lnTo>
                    <a:pt x="834" y="226"/>
                  </a:lnTo>
                  <a:lnTo>
                    <a:pt x="835" y="226"/>
                  </a:lnTo>
                  <a:lnTo>
                    <a:pt x="839" y="226"/>
                  </a:lnTo>
                  <a:lnTo>
                    <a:pt x="852" y="224"/>
                  </a:lnTo>
                  <a:lnTo>
                    <a:pt x="862" y="223"/>
                  </a:lnTo>
                  <a:lnTo>
                    <a:pt x="863" y="222"/>
                  </a:lnTo>
                  <a:lnTo>
                    <a:pt x="867" y="223"/>
                  </a:lnTo>
                  <a:lnTo>
                    <a:pt x="878" y="224"/>
                  </a:lnTo>
                  <a:lnTo>
                    <a:pt x="891" y="226"/>
                  </a:lnTo>
                  <a:lnTo>
                    <a:pt x="894" y="226"/>
                  </a:lnTo>
                  <a:lnTo>
                    <a:pt x="895" y="226"/>
                  </a:lnTo>
                  <a:lnTo>
                    <a:pt x="898" y="226"/>
                  </a:lnTo>
                  <a:lnTo>
                    <a:pt x="900" y="226"/>
                  </a:lnTo>
                  <a:lnTo>
                    <a:pt x="901" y="226"/>
                  </a:lnTo>
                  <a:lnTo>
                    <a:pt x="903" y="225"/>
                  </a:lnTo>
                  <a:lnTo>
                    <a:pt x="904" y="224"/>
                  </a:lnTo>
                  <a:lnTo>
                    <a:pt x="905" y="223"/>
                  </a:lnTo>
                  <a:lnTo>
                    <a:pt x="907" y="220"/>
                  </a:lnTo>
                  <a:lnTo>
                    <a:pt x="908" y="219"/>
                  </a:lnTo>
                  <a:lnTo>
                    <a:pt x="909" y="218"/>
                  </a:lnTo>
                  <a:lnTo>
                    <a:pt x="910" y="217"/>
                  </a:lnTo>
                  <a:lnTo>
                    <a:pt x="911" y="216"/>
                  </a:lnTo>
                  <a:lnTo>
                    <a:pt x="912" y="215"/>
                  </a:lnTo>
                  <a:lnTo>
                    <a:pt x="914" y="215"/>
                  </a:lnTo>
                  <a:lnTo>
                    <a:pt x="923" y="215"/>
                  </a:lnTo>
                  <a:lnTo>
                    <a:pt x="929" y="215"/>
                  </a:lnTo>
                  <a:lnTo>
                    <a:pt x="930" y="215"/>
                  </a:lnTo>
                  <a:lnTo>
                    <a:pt x="934" y="215"/>
                  </a:lnTo>
                  <a:lnTo>
                    <a:pt x="947" y="215"/>
                  </a:lnTo>
                  <a:lnTo>
                    <a:pt x="956" y="215"/>
                  </a:lnTo>
                  <a:lnTo>
                    <a:pt x="958" y="215"/>
                  </a:lnTo>
                  <a:lnTo>
                    <a:pt x="963" y="215"/>
                  </a:lnTo>
                  <a:lnTo>
                    <a:pt x="982" y="215"/>
                  </a:lnTo>
                  <a:lnTo>
                    <a:pt x="996" y="215"/>
                  </a:lnTo>
                  <a:lnTo>
                    <a:pt x="997" y="215"/>
                  </a:lnTo>
                  <a:lnTo>
                    <a:pt x="1003" y="216"/>
                  </a:lnTo>
                  <a:lnTo>
                    <a:pt x="1022" y="217"/>
                  </a:lnTo>
                  <a:lnTo>
                    <a:pt x="1038" y="218"/>
                  </a:lnTo>
                  <a:lnTo>
                    <a:pt x="1039" y="218"/>
                  </a:lnTo>
                  <a:lnTo>
                    <a:pt x="1041" y="218"/>
                  </a:lnTo>
                  <a:lnTo>
                    <a:pt x="1050" y="218"/>
                  </a:lnTo>
                  <a:lnTo>
                    <a:pt x="1056" y="218"/>
                  </a:lnTo>
                  <a:lnTo>
                    <a:pt x="1057" y="218"/>
                  </a:lnTo>
                  <a:lnTo>
                    <a:pt x="1056" y="223"/>
                  </a:lnTo>
                  <a:lnTo>
                    <a:pt x="1054" y="232"/>
                  </a:lnTo>
                  <a:lnTo>
                    <a:pt x="1053" y="240"/>
                  </a:lnTo>
                  <a:lnTo>
                    <a:pt x="1053" y="241"/>
                  </a:lnTo>
                  <a:lnTo>
                    <a:pt x="1053" y="247"/>
                  </a:lnTo>
                  <a:lnTo>
                    <a:pt x="1053" y="266"/>
                  </a:lnTo>
                  <a:lnTo>
                    <a:pt x="1053" y="282"/>
                  </a:lnTo>
                  <a:lnTo>
                    <a:pt x="1053" y="284"/>
                  </a:lnTo>
                  <a:lnTo>
                    <a:pt x="1053" y="296"/>
                  </a:lnTo>
                  <a:lnTo>
                    <a:pt x="1053" y="334"/>
                  </a:lnTo>
                  <a:lnTo>
                    <a:pt x="1053" y="362"/>
                  </a:lnTo>
                  <a:lnTo>
                    <a:pt x="1053" y="363"/>
                  </a:lnTo>
                  <a:lnTo>
                    <a:pt x="1052" y="377"/>
                  </a:lnTo>
                  <a:lnTo>
                    <a:pt x="1051" y="415"/>
                  </a:lnTo>
                  <a:lnTo>
                    <a:pt x="1050" y="444"/>
                  </a:lnTo>
                  <a:lnTo>
                    <a:pt x="1050" y="445"/>
                  </a:lnTo>
                  <a:lnTo>
                    <a:pt x="1050" y="446"/>
                  </a:lnTo>
                  <a:lnTo>
                    <a:pt x="1050" y="448"/>
                  </a:lnTo>
                  <a:lnTo>
                    <a:pt x="1050" y="456"/>
                  </a:lnTo>
                  <a:lnTo>
                    <a:pt x="1050" y="462"/>
                  </a:lnTo>
                  <a:lnTo>
                    <a:pt x="1050" y="463"/>
                  </a:lnTo>
                  <a:lnTo>
                    <a:pt x="1050" y="464"/>
                  </a:lnTo>
                  <a:lnTo>
                    <a:pt x="1050" y="467"/>
                  </a:lnTo>
                  <a:lnTo>
                    <a:pt x="1050" y="469"/>
                  </a:lnTo>
                  <a:lnTo>
                    <a:pt x="1048" y="470"/>
                  </a:lnTo>
                  <a:lnTo>
                    <a:pt x="1047" y="472"/>
                  </a:lnTo>
                  <a:lnTo>
                    <a:pt x="1046" y="473"/>
                  </a:lnTo>
                  <a:lnTo>
                    <a:pt x="1046" y="474"/>
                  </a:lnTo>
                  <a:lnTo>
                    <a:pt x="1046" y="476"/>
                  </a:lnTo>
                  <a:lnTo>
                    <a:pt x="1046" y="482"/>
                  </a:lnTo>
                  <a:lnTo>
                    <a:pt x="1046" y="487"/>
                  </a:lnTo>
                  <a:lnTo>
                    <a:pt x="1045" y="489"/>
                  </a:lnTo>
                  <a:lnTo>
                    <a:pt x="1044" y="491"/>
                  </a:lnTo>
                  <a:lnTo>
                    <a:pt x="1041" y="498"/>
                  </a:lnTo>
                  <a:lnTo>
                    <a:pt x="1039" y="504"/>
                  </a:lnTo>
                  <a:lnTo>
                    <a:pt x="1039" y="505"/>
                  </a:lnTo>
                  <a:lnTo>
                    <a:pt x="1039" y="508"/>
                  </a:lnTo>
                  <a:lnTo>
                    <a:pt x="1039" y="509"/>
                  </a:lnTo>
                  <a:lnTo>
                    <a:pt x="1038" y="510"/>
                  </a:lnTo>
                  <a:lnTo>
                    <a:pt x="1029" y="513"/>
                  </a:lnTo>
                  <a:lnTo>
                    <a:pt x="1025" y="515"/>
                  </a:lnTo>
                  <a:lnTo>
                    <a:pt x="1024" y="516"/>
                  </a:lnTo>
                  <a:lnTo>
                    <a:pt x="1020" y="518"/>
                  </a:lnTo>
                  <a:lnTo>
                    <a:pt x="1007" y="525"/>
                  </a:lnTo>
                  <a:lnTo>
                    <a:pt x="997" y="530"/>
                  </a:lnTo>
                  <a:lnTo>
                    <a:pt x="996" y="531"/>
                  </a:lnTo>
                  <a:lnTo>
                    <a:pt x="992" y="533"/>
                  </a:lnTo>
                  <a:lnTo>
                    <a:pt x="981" y="540"/>
                  </a:lnTo>
                  <a:lnTo>
                    <a:pt x="972" y="547"/>
                  </a:lnTo>
                  <a:lnTo>
                    <a:pt x="971" y="548"/>
                  </a:lnTo>
                  <a:lnTo>
                    <a:pt x="970" y="549"/>
                  </a:lnTo>
                  <a:lnTo>
                    <a:pt x="965" y="552"/>
                  </a:lnTo>
                  <a:lnTo>
                    <a:pt x="962" y="554"/>
                  </a:lnTo>
                  <a:lnTo>
                    <a:pt x="961" y="555"/>
                  </a:lnTo>
                  <a:lnTo>
                    <a:pt x="959" y="556"/>
                  </a:lnTo>
                  <a:lnTo>
                    <a:pt x="958" y="557"/>
                  </a:lnTo>
                  <a:lnTo>
                    <a:pt x="955" y="558"/>
                  </a:lnTo>
                  <a:lnTo>
                    <a:pt x="950" y="561"/>
                  </a:lnTo>
                  <a:lnTo>
                    <a:pt x="947" y="562"/>
                  </a:lnTo>
                  <a:lnTo>
                    <a:pt x="946" y="562"/>
                  </a:lnTo>
                  <a:lnTo>
                    <a:pt x="944" y="562"/>
                  </a:lnTo>
                  <a:lnTo>
                    <a:pt x="936" y="562"/>
                  </a:lnTo>
                  <a:lnTo>
                    <a:pt x="930" y="562"/>
                  </a:lnTo>
                  <a:lnTo>
                    <a:pt x="929" y="563"/>
                  </a:lnTo>
                  <a:lnTo>
                    <a:pt x="921" y="566"/>
                  </a:lnTo>
                  <a:lnTo>
                    <a:pt x="915" y="568"/>
                  </a:lnTo>
                  <a:lnTo>
                    <a:pt x="914" y="569"/>
                  </a:lnTo>
                  <a:lnTo>
                    <a:pt x="911" y="571"/>
                  </a:lnTo>
                  <a:lnTo>
                    <a:pt x="909" y="572"/>
                  </a:lnTo>
                  <a:lnTo>
                    <a:pt x="909" y="573"/>
                  </a:lnTo>
                  <a:lnTo>
                    <a:pt x="909" y="574"/>
                  </a:lnTo>
                  <a:lnTo>
                    <a:pt x="909" y="575"/>
                  </a:lnTo>
                  <a:lnTo>
                    <a:pt x="909" y="576"/>
                  </a:lnTo>
                  <a:lnTo>
                    <a:pt x="909" y="578"/>
                  </a:lnTo>
                  <a:lnTo>
                    <a:pt x="909" y="581"/>
                  </a:lnTo>
                  <a:lnTo>
                    <a:pt x="909" y="583"/>
                  </a:lnTo>
                  <a:lnTo>
                    <a:pt x="908" y="585"/>
                  </a:lnTo>
                  <a:lnTo>
                    <a:pt x="906" y="590"/>
                  </a:lnTo>
                  <a:lnTo>
                    <a:pt x="905" y="593"/>
                  </a:lnTo>
                  <a:lnTo>
                    <a:pt x="904" y="596"/>
                  </a:lnTo>
                  <a:lnTo>
                    <a:pt x="903" y="601"/>
                  </a:lnTo>
                  <a:lnTo>
                    <a:pt x="901" y="604"/>
                  </a:lnTo>
                  <a:lnTo>
                    <a:pt x="901" y="605"/>
                  </a:lnTo>
                  <a:lnTo>
                    <a:pt x="901" y="606"/>
                  </a:lnTo>
                  <a:lnTo>
                    <a:pt x="901" y="607"/>
                  </a:lnTo>
                  <a:lnTo>
                    <a:pt x="900" y="607"/>
                  </a:lnTo>
                  <a:lnTo>
                    <a:pt x="899" y="607"/>
                  </a:lnTo>
                  <a:lnTo>
                    <a:pt x="896" y="607"/>
                  </a:lnTo>
                  <a:lnTo>
                    <a:pt x="894" y="607"/>
                  </a:lnTo>
                  <a:lnTo>
                    <a:pt x="893" y="608"/>
                  </a:lnTo>
                  <a:lnTo>
                    <a:pt x="890" y="609"/>
                  </a:lnTo>
                  <a:lnTo>
                    <a:pt x="888" y="610"/>
                  </a:lnTo>
                  <a:lnTo>
                    <a:pt x="887" y="611"/>
                  </a:lnTo>
                  <a:lnTo>
                    <a:pt x="884" y="612"/>
                  </a:lnTo>
                  <a:lnTo>
                    <a:pt x="872" y="618"/>
                  </a:lnTo>
                  <a:lnTo>
                    <a:pt x="862" y="621"/>
                  </a:lnTo>
                  <a:lnTo>
                    <a:pt x="857" y="623"/>
                  </a:lnTo>
                  <a:lnTo>
                    <a:pt x="844" y="626"/>
                  </a:lnTo>
                  <a:lnTo>
                    <a:pt x="835" y="628"/>
                  </a:lnTo>
                  <a:lnTo>
                    <a:pt x="834" y="628"/>
                  </a:lnTo>
                  <a:lnTo>
                    <a:pt x="833" y="628"/>
                  </a:lnTo>
                  <a:lnTo>
                    <a:pt x="827" y="628"/>
                  </a:lnTo>
                  <a:lnTo>
                    <a:pt x="824" y="628"/>
                  </a:lnTo>
                  <a:lnTo>
                    <a:pt x="824" y="629"/>
                  </a:lnTo>
                  <a:lnTo>
                    <a:pt x="824" y="630"/>
                  </a:lnTo>
                  <a:lnTo>
                    <a:pt x="824" y="632"/>
                  </a:lnTo>
                  <a:lnTo>
                    <a:pt x="824" y="633"/>
                  </a:lnTo>
                  <a:lnTo>
                    <a:pt x="824" y="635"/>
                  </a:lnTo>
                  <a:lnTo>
                    <a:pt x="824" y="636"/>
                  </a:lnTo>
                  <a:lnTo>
                    <a:pt x="824" y="637"/>
                  </a:lnTo>
                  <a:lnTo>
                    <a:pt x="824" y="640"/>
                  </a:lnTo>
                  <a:lnTo>
                    <a:pt x="824" y="642"/>
                  </a:lnTo>
                  <a:lnTo>
                    <a:pt x="824" y="643"/>
                  </a:lnTo>
                  <a:lnTo>
                    <a:pt x="824" y="644"/>
                  </a:lnTo>
                  <a:lnTo>
                    <a:pt x="824" y="647"/>
                  </a:lnTo>
                  <a:lnTo>
                    <a:pt x="824" y="650"/>
                  </a:lnTo>
                  <a:lnTo>
                    <a:pt x="823" y="651"/>
                  </a:lnTo>
                  <a:lnTo>
                    <a:pt x="821" y="652"/>
                  </a:lnTo>
                  <a:lnTo>
                    <a:pt x="820" y="653"/>
                  </a:lnTo>
                  <a:lnTo>
                    <a:pt x="819" y="653"/>
                  </a:lnTo>
                  <a:lnTo>
                    <a:pt x="816" y="653"/>
                  </a:lnTo>
                  <a:lnTo>
                    <a:pt x="814" y="653"/>
                  </a:lnTo>
                  <a:lnTo>
                    <a:pt x="813" y="653"/>
                  </a:lnTo>
                  <a:lnTo>
                    <a:pt x="811" y="653"/>
                  </a:lnTo>
                  <a:lnTo>
                    <a:pt x="802" y="653"/>
                  </a:lnTo>
                  <a:lnTo>
                    <a:pt x="796" y="653"/>
                  </a:lnTo>
                  <a:lnTo>
                    <a:pt x="792" y="654"/>
                  </a:lnTo>
                  <a:lnTo>
                    <a:pt x="782" y="656"/>
                  </a:lnTo>
                  <a:lnTo>
                    <a:pt x="775" y="657"/>
                  </a:lnTo>
                  <a:lnTo>
                    <a:pt x="774" y="657"/>
                  </a:lnTo>
                  <a:lnTo>
                    <a:pt x="773" y="657"/>
                  </a:lnTo>
                  <a:lnTo>
                    <a:pt x="771" y="657"/>
                  </a:lnTo>
                  <a:lnTo>
                    <a:pt x="770" y="658"/>
                  </a:lnTo>
                  <a:lnTo>
                    <a:pt x="768" y="659"/>
                  </a:lnTo>
                  <a:lnTo>
                    <a:pt x="767" y="660"/>
                  </a:lnTo>
                  <a:lnTo>
                    <a:pt x="766" y="661"/>
                  </a:lnTo>
                  <a:lnTo>
                    <a:pt x="763" y="662"/>
                  </a:lnTo>
                  <a:lnTo>
                    <a:pt x="761" y="663"/>
                  </a:lnTo>
                  <a:lnTo>
                    <a:pt x="758" y="665"/>
                  </a:lnTo>
                  <a:lnTo>
                    <a:pt x="749" y="669"/>
                  </a:lnTo>
                  <a:lnTo>
                    <a:pt x="743" y="671"/>
                  </a:lnTo>
                  <a:lnTo>
                    <a:pt x="742" y="672"/>
                  </a:lnTo>
                  <a:lnTo>
                    <a:pt x="740" y="673"/>
                  </a:lnTo>
                  <a:lnTo>
                    <a:pt x="733" y="676"/>
                  </a:lnTo>
                  <a:lnTo>
                    <a:pt x="729" y="678"/>
                  </a:lnTo>
                  <a:lnTo>
                    <a:pt x="728" y="678"/>
                  </a:lnTo>
                  <a:lnTo>
                    <a:pt x="726" y="678"/>
                  </a:lnTo>
                  <a:lnTo>
                    <a:pt x="725" y="678"/>
                  </a:lnTo>
                  <a:lnTo>
                    <a:pt x="724" y="679"/>
                  </a:lnTo>
                  <a:lnTo>
                    <a:pt x="721" y="680"/>
                  </a:lnTo>
                  <a:lnTo>
                    <a:pt x="719" y="681"/>
                  </a:lnTo>
                  <a:lnTo>
                    <a:pt x="718" y="681"/>
                  </a:lnTo>
                  <a:lnTo>
                    <a:pt x="716" y="681"/>
                  </a:lnTo>
                  <a:lnTo>
                    <a:pt x="711" y="681"/>
                  </a:lnTo>
                  <a:lnTo>
                    <a:pt x="708" y="681"/>
                  </a:lnTo>
                  <a:lnTo>
                    <a:pt x="704" y="682"/>
                  </a:lnTo>
                  <a:lnTo>
                    <a:pt x="694" y="683"/>
                  </a:lnTo>
                  <a:lnTo>
                    <a:pt x="687" y="685"/>
                  </a:lnTo>
                  <a:lnTo>
                    <a:pt x="685" y="686"/>
                  </a:lnTo>
                  <a:lnTo>
                    <a:pt x="679" y="687"/>
                  </a:lnTo>
                  <a:lnTo>
                    <a:pt x="676" y="687"/>
                  </a:lnTo>
                  <a:lnTo>
                    <a:pt x="673" y="688"/>
                  </a:lnTo>
                  <a:lnTo>
                    <a:pt x="669" y="689"/>
                  </a:lnTo>
                  <a:lnTo>
                    <a:pt x="668" y="689"/>
                  </a:lnTo>
                  <a:lnTo>
                    <a:pt x="666" y="690"/>
                  </a:lnTo>
                  <a:lnTo>
                    <a:pt x="661" y="691"/>
                  </a:lnTo>
                  <a:lnTo>
                    <a:pt x="658" y="692"/>
                  </a:lnTo>
                  <a:lnTo>
                    <a:pt x="660" y="691"/>
                  </a:lnTo>
                  <a:lnTo>
                    <a:pt x="659" y="692"/>
                  </a:lnTo>
                  <a:lnTo>
                    <a:pt x="654" y="694"/>
                  </a:lnTo>
                  <a:lnTo>
                    <a:pt x="651" y="695"/>
                  </a:lnTo>
                  <a:lnTo>
                    <a:pt x="650" y="696"/>
                  </a:lnTo>
                  <a:lnTo>
                    <a:pt x="648" y="697"/>
                  </a:lnTo>
                  <a:lnTo>
                    <a:pt x="647" y="697"/>
                  </a:lnTo>
                  <a:lnTo>
                    <a:pt x="642" y="699"/>
                  </a:lnTo>
                  <a:lnTo>
                    <a:pt x="640" y="699"/>
                  </a:lnTo>
                  <a:lnTo>
                    <a:pt x="638" y="700"/>
                  </a:lnTo>
                  <a:lnTo>
                    <a:pt x="633" y="701"/>
                  </a:lnTo>
                  <a:lnTo>
                    <a:pt x="630" y="703"/>
                  </a:lnTo>
                  <a:lnTo>
                    <a:pt x="624" y="704"/>
                  </a:lnTo>
                  <a:lnTo>
                    <a:pt x="612" y="705"/>
                  </a:lnTo>
                  <a:lnTo>
                    <a:pt x="602" y="706"/>
                  </a:lnTo>
                  <a:lnTo>
                    <a:pt x="598" y="708"/>
                  </a:lnTo>
                  <a:lnTo>
                    <a:pt x="586" y="711"/>
                  </a:lnTo>
                  <a:lnTo>
                    <a:pt x="577" y="713"/>
                  </a:lnTo>
                  <a:lnTo>
                    <a:pt x="576" y="713"/>
                  </a:lnTo>
                  <a:lnTo>
                    <a:pt x="573" y="713"/>
                  </a:lnTo>
                  <a:lnTo>
                    <a:pt x="571" y="713"/>
                  </a:lnTo>
                  <a:lnTo>
                    <a:pt x="570" y="714"/>
                  </a:lnTo>
                  <a:lnTo>
                    <a:pt x="567" y="715"/>
                  </a:lnTo>
                  <a:lnTo>
                    <a:pt x="566" y="716"/>
                  </a:lnTo>
                  <a:lnTo>
                    <a:pt x="565" y="717"/>
                  </a:lnTo>
                  <a:lnTo>
                    <a:pt x="562" y="719"/>
                  </a:lnTo>
                  <a:lnTo>
                    <a:pt x="560" y="721"/>
                  </a:lnTo>
                  <a:lnTo>
                    <a:pt x="559" y="721"/>
                  </a:lnTo>
                  <a:lnTo>
                    <a:pt x="558" y="721"/>
                  </a:lnTo>
                  <a:lnTo>
                    <a:pt x="555" y="721"/>
                  </a:lnTo>
                  <a:lnTo>
                    <a:pt x="553" y="721"/>
                  </a:lnTo>
                  <a:lnTo>
                    <a:pt x="552" y="721"/>
                  </a:lnTo>
                  <a:lnTo>
                    <a:pt x="550" y="721"/>
                  </a:lnTo>
                  <a:lnTo>
                    <a:pt x="545" y="721"/>
                  </a:lnTo>
                  <a:lnTo>
                    <a:pt x="542" y="721"/>
                  </a:lnTo>
                  <a:lnTo>
                    <a:pt x="541" y="721"/>
                  </a:lnTo>
                  <a:lnTo>
                    <a:pt x="537" y="721"/>
                  </a:lnTo>
                  <a:lnTo>
                    <a:pt x="521" y="721"/>
                  </a:lnTo>
                  <a:lnTo>
                    <a:pt x="508" y="721"/>
                  </a:lnTo>
                  <a:lnTo>
                    <a:pt x="503" y="718"/>
                  </a:lnTo>
                  <a:lnTo>
                    <a:pt x="500" y="717"/>
                  </a:lnTo>
                  <a:lnTo>
                    <a:pt x="500" y="716"/>
                  </a:lnTo>
                  <a:lnTo>
                    <a:pt x="499" y="716"/>
                  </a:lnTo>
                  <a:lnTo>
                    <a:pt x="497" y="716"/>
                  </a:lnTo>
                  <a:lnTo>
                    <a:pt x="490" y="716"/>
                  </a:lnTo>
                  <a:lnTo>
                    <a:pt x="485" y="716"/>
                  </a:lnTo>
                  <a:lnTo>
                    <a:pt x="485" y="715"/>
                  </a:lnTo>
                  <a:lnTo>
                    <a:pt x="476" y="716"/>
                  </a:lnTo>
                  <a:lnTo>
                    <a:pt x="471" y="716"/>
                  </a:lnTo>
                  <a:lnTo>
                    <a:pt x="470" y="717"/>
                  </a:lnTo>
                  <a:lnTo>
                    <a:pt x="469" y="718"/>
                  </a:lnTo>
                  <a:lnTo>
                    <a:pt x="468" y="721"/>
                  </a:lnTo>
                  <a:lnTo>
                    <a:pt x="467" y="724"/>
                  </a:lnTo>
                  <a:lnTo>
                    <a:pt x="467" y="727"/>
                  </a:lnTo>
                  <a:lnTo>
                    <a:pt x="468" y="727"/>
                  </a:lnTo>
                  <a:lnTo>
                    <a:pt x="467" y="728"/>
                  </a:lnTo>
                  <a:lnTo>
                    <a:pt x="466" y="730"/>
                  </a:lnTo>
                  <a:lnTo>
                    <a:pt x="465" y="733"/>
                  </a:lnTo>
                  <a:lnTo>
                    <a:pt x="464" y="735"/>
                  </a:lnTo>
                  <a:lnTo>
                    <a:pt x="464" y="739"/>
                  </a:lnTo>
                  <a:lnTo>
                    <a:pt x="464" y="742"/>
                  </a:lnTo>
                  <a:lnTo>
                    <a:pt x="463" y="743"/>
                  </a:lnTo>
                  <a:lnTo>
                    <a:pt x="462" y="744"/>
                  </a:lnTo>
                  <a:lnTo>
                    <a:pt x="461" y="745"/>
                  </a:lnTo>
                  <a:lnTo>
                    <a:pt x="460" y="745"/>
                  </a:lnTo>
                  <a:lnTo>
                    <a:pt x="457" y="745"/>
                  </a:lnTo>
                  <a:lnTo>
                    <a:pt x="453" y="745"/>
                  </a:lnTo>
                  <a:lnTo>
                    <a:pt x="450" y="746"/>
                  </a:lnTo>
                  <a:lnTo>
                    <a:pt x="444" y="747"/>
                  </a:lnTo>
                  <a:lnTo>
                    <a:pt x="438" y="748"/>
                  </a:lnTo>
                  <a:lnTo>
                    <a:pt x="436" y="749"/>
                  </a:lnTo>
                  <a:lnTo>
                    <a:pt x="430" y="751"/>
                  </a:lnTo>
                  <a:lnTo>
                    <a:pt x="426" y="752"/>
                  </a:lnTo>
                  <a:lnTo>
                    <a:pt x="421" y="753"/>
                  </a:lnTo>
                  <a:lnTo>
                    <a:pt x="418" y="753"/>
                  </a:lnTo>
                  <a:lnTo>
                    <a:pt x="415" y="754"/>
                  </a:lnTo>
                  <a:lnTo>
                    <a:pt x="413" y="754"/>
                  </a:lnTo>
                  <a:lnTo>
                    <a:pt x="409" y="756"/>
                  </a:lnTo>
                  <a:lnTo>
                    <a:pt x="407" y="756"/>
                  </a:lnTo>
                  <a:lnTo>
                    <a:pt x="405" y="757"/>
                  </a:lnTo>
                  <a:lnTo>
                    <a:pt x="401" y="758"/>
                  </a:lnTo>
                  <a:lnTo>
                    <a:pt x="397" y="759"/>
                  </a:lnTo>
                  <a:lnTo>
                    <a:pt x="393" y="760"/>
                  </a:lnTo>
                  <a:lnTo>
                    <a:pt x="389" y="761"/>
                  </a:lnTo>
                  <a:lnTo>
                    <a:pt x="387" y="762"/>
                  </a:lnTo>
                  <a:lnTo>
                    <a:pt x="383" y="763"/>
                  </a:lnTo>
                  <a:lnTo>
                    <a:pt x="382" y="763"/>
                  </a:lnTo>
                  <a:lnTo>
                    <a:pt x="381" y="763"/>
                  </a:lnTo>
                  <a:lnTo>
                    <a:pt x="379" y="763"/>
                  </a:lnTo>
                  <a:lnTo>
                    <a:pt x="379" y="764"/>
                  </a:lnTo>
                  <a:lnTo>
                    <a:pt x="379" y="766"/>
                  </a:lnTo>
                  <a:lnTo>
                    <a:pt x="379" y="769"/>
                  </a:lnTo>
                  <a:lnTo>
                    <a:pt x="380" y="769"/>
                  </a:lnTo>
                  <a:lnTo>
                    <a:pt x="379" y="770"/>
                  </a:lnTo>
                  <a:lnTo>
                    <a:pt x="378" y="772"/>
                  </a:lnTo>
                  <a:lnTo>
                    <a:pt x="377" y="775"/>
                  </a:lnTo>
                  <a:lnTo>
                    <a:pt x="376" y="777"/>
                  </a:lnTo>
                  <a:lnTo>
                    <a:pt x="376" y="778"/>
                  </a:lnTo>
                  <a:lnTo>
                    <a:pt x="376" y="782"/>
                  </a:lnTo>
                  <a:lnTo>
                    <a:pt x="376" y="786"/>
                  </a:lnTo>
                  <a:lnTo>
                    <a:pt x="376" y="787"/>
                  </a:lnTo>
                  <a:lnTo>
                    <a:pt x="373" y="789"/>
                  </a:lnTo>
                  <a:lnTo>
                    <a:pt x="370" y="790"/>
                  </a:lnTo>
                  <a:lnTo>
                    <a:pt x="369" y="792"/>
                  </a:lnTo>
                  <a:lnTo>
                    <a:pt x="365" y="794"/>
                  </a:lnTo>
                  <a:lnTo>
                    <a:pt x="362" y="797"/>
                  </a:lnTo>
                  <a:lnTo>
                    <a:pt x="359" y="798"/>
                  </a:lnTo>
                  <a:lnTo>
                    <a:pt x="351" y="798"/>
                  </a:lnTo>
                  <a:lnTo>
                    <a:pt x="343" y="798"/>
                  </a:lnTo>
                  <a:lnTo>
                    <a:pt x="342" y="798"/>
                  </a:lnTo>
                  <a:lnTo>
                    <a:pt x="337" y="798"/>
                  </a:lnTo>
                  <a:lnTo>
                    <a:pt x="318" y="798"/>
                  </a:lnTo>
                  <a:lnTo>
                    <a:pt x="302" y="798"/>
                  </a:lnTo>
                  <a:lnTo>
                    <a:pt x="301" y="797"/>
                  </a:lnTo>
                  <a:lnTo>
                    <a:pt x="297" y="798"/>
                  </a:lnTo>
                  <a:lnTo>
                    <a:pt x="285" y="798"/>
                  </a:lnTo>
                  <a:lnTo>
                    <a:pt x="273" y="798"/>
                  </a:lnTo>
                  <a:lnTo>
                    <a:pt x="272" y="798"/>
                  </a:lnTo>
                  <a:lnTo>
                    <a:pt x="271" y="798"/>
                  </a:lnTo>
                  <a:lnTo>
                    <a:pt x="270" y="798"/>
                  </a:lnTo>
                  <a:lnTo>
                    <a:pt x="265" y="798"/>
                  </a:lnTo>
                  <a:lnTo>
                    <a:pt x="258" y="798"/>
                  </a:lnTo>
                  <a:lnTo>
                    <a:pt x="257" y="798"/>
                  </a:lnTo>
                  <a:lnTo>
                    <a:pt x="256" y="796"/>
                  </a:lnTo>
                  <a:lnTo>
                    <a:pt x="256" y="795"/>
                  </a:lnTo>
                  <a:lnTo>
                    <a:pt x="253" y="793"/>
                  </a:lnTo>
                  <a:lnTo>
                    <a:pt x="253" y="790"/>
                  </a:lnTo>
                  <a:lnTo>
                    <a:pt x="253" y="789"/>
                  </a:lnTo>
                  <a:lnTo>
                    <a:pt x="253" y="784"/>
                  </a:lnTo>
                  <a:lnTo>
                    <a:pt x="253" y="781"/>
                  </a:lnTo>
                  <a:lnTo>
                    <a:pt x="253" y="780"/>
                  </a:lnTo>
                  <a:lnTo>
                    <a:pt x="251" y="778"/>
                  </a:lnTo>
                  <a:lnTo>
                    <a:pt x="250" y="776"/>
                  </a:lnTo>
                  <a:lnTo>
                    <a:pt x="249" y="771"/>
                  </a:lnTo>
                  <a:lnTo>
                    <a:pt x="248" y="769"/>
                  </a:lnTo>
                  <a:lnTo>
                    <a:pt x="247" y="769"/>
                  </a:lnTo>
                  <a:lnTo>
                    <a:pt x="244" y="769"/>
                  </a:lnTo>
                  <a:lnTo>
                    <a:pt x="243" y="769"/>
                  </a:lnTo>
                  <a:lnTo>
                    <a:pt x="240" y="768"/>
                  </a:lnTo>
                  <a:lnTo>
                    <a:pt x="239" y="767"/>
                  </a:lnTo>
                  <a:lnTo>
                    <a:pt x="239" y="766"/>
                  </a:lnTo>
                  <a:lnTo>
                    <a:pt x="236" y="765"/>
                  </a:lnTo>
                  <a:lnTo>
                    <a:pt x="235" y="764"/>
                  </a:lnTo>
                  <a:lnTo>
                    <a:pt x="235" y="763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pl-PL" dirty="0"/>
            </a:p>
          </p:txBody>
        </p:sp>
        <p:sp>
          <p:nvSpPr>
            <p:cNvPr id="64" name="Freeform 153" descr="10%">
              <a:extLst>
                <a:ext uri="{FF2B5EF4-FFF2-40B4-BE49-F238E27FC236}">
                  <a16:creationId xmlns:a16="http://schemas.microsoft.com/office/drawing/2014/main" id="{61192B44-F9F2-3899-CED0-9782890AC8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" y="1895"/>
              <a:ext cx="600" cy="840"/>
            </a:xfrm>
            <a:custGeom>
              <a:avLst/>
              <a:gdLst>
                <a:gd name="T0" fmla="*/ 8 w 1031"/>
                <a:gd name="T1" fmla="*/ 28 h 1464"/>
                <a:gd name="T2" fmla="*/ 9 w 1031"/>
                <a:gd name="T3" fmla="*/ 27 h 1464"/>
                <a:gd name="T4" fmla="*/ 8 w 1031"/>
                <a:gd name="T5" fmla="*/ 26 h 1464"/>
                <a:gd name="T6" fmla="*/ 7 w 1031"/>
                <a:gd name="T7" fmla="*/ 26 h 1464"/>
                <a:gd name="T8" fmla="*/ 5 w 1031"/>
                <a:gd name="T9" fmla="*/ 26 h 1464"/>
                <a:gd name="T10" fmla="*/ 5 w 1031"/>
                <a:gd name="T11" fmla="*/ 24 h 1464"/>
                <a:gd name="T12" fmla="*/ 3 w 1031"/>
                <a:gd name="T13" fmla="*/ 24 h 1464"/>
                <a:gd name="T14" fmla="*/ 2 w 1031"/>
                <a:gd name="T15" fmla="*/ 25 h 1464"/>
                <a:gd name="T16" fmla="*/ 2 w 1031"/>
                <a:gd name="T17" fmla="*/ 25 h 1464"/>
                <a:gd name="T18" fmla="*/ 1 w 1031"/>
                <a:gd name="T19" fmla="*/ 24 h 1464"/>
                <a:gd name="T20" fmla="*/ 1 w 1031"/>
                <a:gd name="T21" fmla="*/ 18 h 1464"/>
                <a:gd name="T22" fmla="*/ 2 w 1031"/>
                <a:gd name="T23" fmla="*/ 15 h 1464"/>
                <a:gd name="T24" fmla="*/ 2 w 1031"/>
                <a:gd name="T25" fmla="*/ 13 h 1464"/>
                <a:gd name="T26" fmla="*/ 2 w 1031"/>
                <a:gd name="T27" fmla="*/ 11 h 1464"/>
                <a:gd name="T28" fmla="*/ 2 w 1031"/>
                <a:gd name="T29" fmla="*/ 10 h 1464"/>
                <a:gd name="T30" fmla="*/ 1 w 1031"/>
                <a:gd name="T31" fmla="*/ 9 h 1464"/>
                <a:gd name="T32" fmla="*/ 1 w 1031"/>
                <a:gd name="T33" fmla="*/ 8 h 1464"/>
                <a:gd name="T34" fmla="*/ 2 w 1031"/>
                <a:gd name="T35" fmla="*/ 9 h 1464"/>
                <a:gd name="T36" fmla="*/ 3 w 1031"/>
                <a:gd name="T37" fmla="*/ 7 h 1464"/>
                <a:gd name="T38" fmla="*/ 3 w 1031"/>
                <a:gd name="T39" fmla="*/ 4 h 1464"/>
                <a:gd name="T40" fmla="*/ 4 w 1031"/>
                <a:gd name="T41" fmla="*/ 2 h 1464"/>
                <a:gd name="T42" fmla="*/ 7 w 1031"/>
                <a:gd name="T43" fmla="*/ 2 h 1464"/>
                <a:gd name="T44" fmla="*/ 9 w 1031"/>
                <a:gd name="T45" fmla="*/ 1 h 1464"/>
                <a:gd name="T46" fmla="*/ 10 w 1031"/>
                <a:gd name="T47" fmla="*/ 2 h 1464"/>
                <a:gd name="T48" fmla="*/ 12 w 1031"/>
                <a:gd name="T49" fmla="*/ 1 h 1464"/>
                <a:gd name="T50" fmla="*/ 12 w 1031"/>
                <a:gd name="T51" fmla="*/ 1 h 1464"/>
                <a:gd name="T52" fmla="*/ 14 w 1031"/>
                <a:gd name="T53" fmla="*/ 0 h 1464"/>
                <a:gd name="T54" fmla="*/ 15 w 1031"/>
                <a:gd name="T55" fmla="*/ 1 h 1464"/>
                <a:gd name="T56" fmla="*/ 16 w 1031"/>
                <a:gd name="T57" fmla="*/ 1 h 1464"/>
                <a:gd name="T58" fmla="*/ 16 w 1031"/>
                <a:gd name="T59" fmla="*/ 2 h 1464"/>
                <a:gd name="T60" fmla="*/ 18 w 1031"/>
                <a:gd name="T61" fmla="*/ 2 h 1464"/>
                <a:gd name="T62" fmla="*/ 19 w 1031"/>
                <a:gd name="T63" fmla="*/ 3 h 1464"/>
                <a:gd name="T64" fmla="*/ 19 w 1031"/>
                <a:gd name="T65" fmla="*/ 4 h 1464"/>
                <a:gd name="T66" fmla="*/ 19 w 1031"/>
                <a:gd name="T67" fmla="*/ 6 h 1464"/>
                <a:gd name="T68" fmla="*/ 19 w 1031"/>
                <a:gd name="T69" fmla="*/ 8 h 1464"/>
                <a:gd name="T70" fmla="*/ 18 w 1031"/>
                <a:gd name="T71" fmla="*/ 8 h 1464"/>
                <a:gd name="T72" fmla="*/ 18 w 1031"/>
                <a:gd name="T73" fmla="*/ 11 h 1464"/>
                <a:gd name="T74" fmla="*/ 19 w 1031"/>
                <a:gd name="T75" fmla="*/ 12 h 1464"/>
                <a:gd name="T76" fmla="*/ 19 w 1031"/>
                <a:gd name="T77" fmla="*/ 14 h 1464"/>
                <a:gd name="T78" fmla="*/ 19 w 1031"/>
                <a:gd name="T79" fmla="*/ 14 h 1464"/>
                <a:gd name="T80" fmla="*/ 19 w 1031"/>
                <a:gd name="T81" fmla="*/ 15 h 1464"/>
                <a:gd name="T82" fmla="*/ 20 w 1031"/>
                <a:gd name="T83" fmla="*/ 15 h 1464"/>
                <a:gd name="T84" fmla="*/ 20 w 1031"/>
                <a:gd name="T85" fmla="*/ 16 h 1464"/>
                <a:gd name="T86" fmla="*/ 21 w 1031"/>
                <a:gd name="T87" fmla="*/ 17 h 1464"/>
                <a:gd name="T88" fmla="*/ 22 w 1031"/>
                <a:gd name="T89" fmla="*/ 18 h 1464"/>
                <a:gd name="T90" fmla="*/ 22 w 1031"/>
                <a:gd name="T91" fmla="*/ 20 h 1464"/>
                <a:gd name="T92" fmla="*/ 23 w 1031"/>
                <a:gd name="T93" fmla="*/ 21 h 1464"/>
                <a:gd name="T94" fmla="*/ 23 w 1031"/>
                <a:gd name="T95" fmla="*/ 21 h 1464"/>
                <a:gd name="T96" fmla="*/ 23 w 1031"/>
                <a:gd name="T97" fmla="*/ 22 h 1464"/>
                <a:gd name="T98" fmla="*/ 23 w 1031"/>
                <a:gd name="T99" fmla="*/ 24 h 1464"/>
                <a:gd name="T100" fmla="*/ 23 w 1031"/>
                <a:gd name="T101" fmla="*/ 26 h 1464"/>
                <a:gd name="T102" fmla="*/ 23 w 1031"/>
                <a:gd name="T103" fmla="*/ 28 h 1464"/>
                <a:gd name="T104" fmla="*/ 19 w 1031"/>
                <a:gd name="T105" fmla="*/ 28 h 1464"/>
                <a:gd name="T106" fmla="*/ 19 w 1031"/>
                <a:gd name="T107" fmla="*/ 29 h 1464"/>
                <a:gd name="T108" fmla="*/ 19 w 1031"/>
                <a:gd name="T109" fmla="*/ 29 h 1464"/>
                <a:gd name="T110" fmla="*/ 17 w 1031"/>
                <a:gd name="T111" fmla="*/ 29 h 1464"/>
                <a:gd name="T112" fmla="*/ 16 w 1031"/>
                <a:gd name="T113" fmla="*/ 28 h 1464"/>
                <a:gd name="T114" fmla="*/ 15 w 1031"/>
                <a:gd name="T115" fmla="*/ 28 h 1464"/>
                <a:gd name="T116" fmla="*/ 14 w 1031"/>
                <a:gd name="T117" fmla="*/ 29 h 1464"/>
                <a:gd name="T118" fmla="*/ 13 w 1031"/>
                <a:gd name="T119" fmla="*/ 30 h 1464"/>
                <a:gd name="T120" fmla="*/ 11 w 1031"/>
                <a:gd name="T121" fmla="*/ 30 h 1464"/>
                <a:gd name="T122" fmla="*/ 10 w 1031"/>
                <a:gd name="T123" fmla="*/ 29 h 146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031"/>
                <a:gd name="T187" fmla="*/ 0 h 1464"/>
                <a:gd name="T188" fmla="*/ 1031 w 1031"/>
                <a:gd name="T189" fmla="*/ 1464 h 146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031" h="1464">
                  <a:moveTo>
                    <a:pt x="360" y="1422"/>
                  </a:moveTo>
                  <a:lnTo>
                    <a:pt x="359" y="1422"/>
                  </a:lnTo>
                  <a:lnTo>
                    <a:pt x="358" y="1422"/>
                  </a:lnTo>
                  <a:lnTo>
                    <a:pt x="354" y="1422"/>
                  </a:lnTo>
                  <a:lnTo>
                    <a:pt x="352" y="1422"/>
                  </a:lnTo>
                  <a:lnTo>
                    <a:pt x="352" y="1421"/>
                  </a:lnTo>
                  <a:lnTo>
                    <a:pt x="352" y="1420"/>
                  </a:lnTo>
                  <a:lnTo>
                    <a:pt x="352" y="1419"/>
                  </a:lnTo>
                  <a:lnTo>
                    <a:pt x="352" y="1417"/>
                  </a:lnTo>
                  <a:lnTo>
                    <a:pt x="352" y="1414"/>
                  </a:lnTo>
                  <a:lnTo>
                    <a:pt x="352" y="1412"/>
                  </a:lnTo>
                  <a:lnTo>
                    <a:pt x="352" y="1411"/>
                  </a:lnTo>
                  <a:lnTo>
                    <a:pt x="352" y="1409"/>
                  </a:lnTo>
                  <a:lnTo>
                    <a:pt x="352" y="1403"/>
                  </a:lnTo>
                  <a:lnTo>
                    <a:pt x="352" y="1398"/>
                  </a:lnTo>
                  <a:lnTo>
                    <a:pt x="352" y="1397"/>
                  </a:lnTo>
                  <a:lnTo>
                    <a:pt x="352" y="1395"/>
                  </a:lnTo>
                  <a:lnTo>
                    <a:pt x="353" y="1389"/>
                  </a:lnTo>
                  <a:lnTo>
                    <a:pt x="354" y="1385"/>
                  </a:lnTo>
                  <a:lnTo>
                    <a:pt x="355" y="1384"/>
                  </a:lnTo>
                  <a:lnTo>
                    <a:pt x="355" y="1383"/>
                  </a:lnTo>
                  <a:lnTo>
                    <a:pt x="355" y="1379"/>
                  </a:lnTo>
                  <a:lnTo>
                    <a:pt x="355" y="1377"/>
                  </a:lnTo>
                  <a:lnTo>
                    <a:pt x="355" y="1376"/>
                  </a:lnTo>
                  <a:lnTo>
                    <a:pt x="358" y="1376"/>
                  </a:lnTo>
                  <a:lnTo>
                    <a:pt x="359" y="1376"/>
                  </a:lnTo>
                  <a:lnTo>
                    <a:pt x="360" y="1376"/>
                  </a:lnTo>
                  <a:lnTo>
                    <a:pt x="361" y="1375"/>
                  </a:lnTo>
                  <a:lnTo>
                    <a:pt x="362" y="1374"/>
                  </a:lnTo>
                  <a:lnTo>
                    <a:pt x="363" y="1373"/>
                  </a:lnTo>
                  <a:lnTo>
                    <a:pt x="364" y="1373"/>
                  </a:lnTo>
                  <a:lnTo>
                    <a:pt x="367" y="1373"/>
                  </a:lnTo>
                  <a:lnTo>
                    <a:pt x="369" y="1373"/>
                  </a:lnTo>
                  <a:lnTo>
                    <a:pt x="370" y="1373"/>
                  </a:lnTo>
                  <a:lnTo>
                    <a:pt x="376" y="1373"/>
                  </a:lnTo>
                  <a:lnTo>
                    <a:pt x="391" y="1371"/>
                  </a:lnTo>
                  <a:lnTo>
                    <a:pt x="404" y="1370"/>
                  </a:lnTo>
                  <a:lnTo>
                    <a:pt x="405" y="1369"/>
                  </a:lnTo>
                  <a:lnTo>
                    <a:pt x="406" y="1369"/>
                  </a:lnTo>
                  <a:lnTo>
                    <a:pt x="411" y="1368"/>
                  </a:lnTo>
                  <a:lnTo>
                    <a:pt x="415" y="1367"/>
                  </a:lnTo>
                  <a:lnTo>
                    <a:pt x="416" y="1366"/>
                  </a:lnTo>
                  <a:lnTo>
                    <a:pt x="416" y="1364"/>
                  </a:lnTo>
                  <a:lnTo>
                    <a:pt x="416" y="1363"/>
                  </a:lnTo>
                  <a:lnTo>
                    <a:pt x="416" y="1362"/>
                  </a:lnTo>
                  <a:lnTo>
                    <a:pt x="416" y="1361"/>
                  </a:lnTo>
                  <a:lnTo>
                    <a:pt x="416" y="1358"/>
                  </a:lnTo>
                  <a:lnTo>
                    <a:pt x="416" y="1356"/>
                  </a:lnTo>
                  <a:lnTo>
                    <a:pt x="416" y="1355"/>
                  </a:lnTo>
                  <a:lnTo>
                    <a:pt x="416" y="1353"/>
                  </a:lnTo>
                  <a:lnTo>
                    <a:pt x="416" y="1346"/>
                  </a:lnTo>
                  <a:lnTo>
                    <a:pt x="416" y="1342"/>
                  </a:lnTo>
                  <a:lnTo>
                    <a:pt x="416" y="1341"/>
                  </a:lnTo>
                  <a:lnTo>
                    <a:pt x="416" y="1339"/>
                  </a:lnTo>
                  <a:lnTo>
                    <a:pt x="416" y="1333"/>
                  </a:lnTo>
                  <a:lnTo>
                    <a:pt x="416" y="1327"/>
                  </a:lnTo>
                  <a:lnTo>
                    <a:pt x="416" y="1326"/>
                  </a:lnTo>
                  <a:lnTo>
                    <a:pt x="416" y="1325"/>
                  </a:lnTo>
                  <a:lnTo>
                    <a:pt x="416" y="1324"/>
                  </a:lnTo>
                  <a:lnTo>
                    <a:pt x="416" y="1323"/>
                  </a:lnTo>
                  <a:lnTo>
                    <a:pt x="415" y="1323"/>
                  </a:lnTo>
                  <a:lnTo>
                    <a:pt x="414" y="1323"/>
                  </a:lnTo>
                  <a:lnTo>
                    <a:pt x="413" y="1323"/>
                  </a:lnTo>
                  <a:lnTo>
                    <a:pt x="411" y="1323"/>
                  </a:lnTo>
                  <a:lnTo>
                    <a:pt x="410" y="1323"/>
                  </a:lnTo>
                  <a:lnTo>
                    <a:pt x="407" y="1323"/>
                  </a:lnTo>
                  <a:lnTo>
                    <a:pt x="405" y="1323"/>
                  </a:lnTo>
                  <a:lnTo>
                    <a:pt x="404" y="1323"/>
                  </a:lnTo>
                  <a:lnTo>
                    <a:pt x="401" y="1323"/>
                  </a:lnTo>
                  <a:lnTo>
                    <a:pt x="391" y="1323"/>
                  </a:lnTo>
                  <a:lnTo>
                    <a:pt x="384" y="1323"/>
                  </a:lnTo>
                  <a:lnTo>
                    <a:pt x="383" y="1323"/>
                  </a:lnTo>
                  <a:lnTo>
                    <a:pt x="381" y="1323"/>
                  </a:lnTo>
                  <a:lnTo>
                    <a:pt x="372" y="1323"/>
                  </a:lnTo>
                  <a:lnTo>
                    <a:pt x="366" y="1323"/>
                  </a:lnTo>
                  <a:lnTo>
                    <a:pt x="365" y="1323"/>
                  </a:lnTo>
                  <a:lnTo>
                    <a:pt x="364" y="1323"/>
                  </a:lnTo>
                  <a:lnTo>
                    <a:pt x="363" y="1323"/>
                  </a:lnTo>
                  <a:lnTo>
                    <a:pt x="361" y="1322"/>
                  </a:lnTo>
                  <a:lnTo>
                    <a:pt x="360" y="1321"/>
                  </a:lnTo>
                  <a:lnTo>
                    <a:pt x="360" y="1320"/>
                  </a:lnTo>
                  <a:lnTo>
                    <a:pt x="360" y="1319"/>
                  </a:lnTo>
                  <a:lnTo>
                    <a:pt x="360" y="1314"/>
                  </a:lnTo>
                  <a:lnTo>
                    <a:pt x="360" y="1310"/>
                  </a:lnTo>
                  <a:lnTo>
                    <a:pt x="360" y="1309"/>
                  </a:lnTo>
                  <a:lnTo>
                    <a:pt x="359" y="1308"/>
                  </a:lnTo>
                  <a:lnTo>
                    <a:pt x="356" y="1305"/>
                  </a:lnTo>
                  <a:lnTo>
                    <a:pt x="355" y="1303"/>
                  </a:lnTo>
                  <a:lnTo>
                    <a:pt x="355" y="1302"/>
                  </a:lnTo>
                  <a:lnTo>
                    <a:pt x="353" y="1301"/>
                  </a:lnTo>
                  <a:lnTo>
                    <a:pt x="352" y="1300"/>
                  </a:lnTo>
                  <a:lnTo>
                    <a:pt x="352" y="1299"/>
                  </a:lnTo>
                  <a:lnTo>
                    <a:pt x="352" y="1297"/>
                  </a:lnTo>
                  <a:lnTo>
                    <a:pt x="352" y="1296"/>
                  </a:lnTo>
                  <a:lnTo>
                    <a:pt x="352" y="1295"/>
                  </a:lnTo>
                  <a:lnTo>
                    <a:pt x="351" y="1295"/>
                  </a:lnTo>
                  <a:lnTo>
                    <a:pt x="350" y="1295"/>
                  </a:lnTo>
                  <a:lnTo>
                    <a:pt x="347" y="1295"/>
                  </a:lnTo>
                  <a:lnTo>
                    <a:pt x="345" y="1295"/>
                  </a:lnTo>
                  <a:lnTo>
                    <a:pt x="343" y="1294"/>
                  </a:lnTo>
                  <a:lnTo>
                    <a:pt x="342" y="1292"/>
                  </a:lnTo>
                  <a:lnTo>
                    <a:pt x="342" y="1291"/>
                  </a:lnTo>
                  <a:lnTo>
                    <a:pt x="341" y="1291"/>
                  </a:lnTo>
                  <a:lnTo>
                    <a:pt x="340" y="1291"/>
                  </a:lnTo>
                  <a:lnTo>
                    <a:pt x="334" y="1290"/>
                  </a:lnTo>
                  <a:lnTo>
                    <a:pt x="331" y="1289"/>
                  </a:lnTo>
                  <a:lnTo>
                    <a:pt x="331" y="1288"/>
                  </a:lnTo>
                  <a:lnTo>
                    <a:pt x="330" y="1288"/>
                  </a:lnTo>
                  <a:lnTo>
                    <a:pt x="329" y="1288"/>
                  </a:lnTo>
                  <a:lnTo>
                    <a:pt x="324" y="1286"/>
                  </a:lnTo>
                  <a:lnTo>
                    <a:pt x="321" y="1285"/>
                  </a:lnTo>
                  <a:lnTo>
                    <a:pt x="321" y="1284"/>
                  </a:lnTo>
                  <a:lnTo>
                    <a:pt x="319" y="1284"/>
                  </a:lnTo>
                  <a:lnTo>
                    <a:pt x="318" y="1284"/>
                  </a:lnTo>
                  <a:lnTo>
                    <a:pt x="317" y="1284"/>
                  </a:lnTo>
                  <a:lnTo>
                    <a:pt x="316" y="1284"/>
                  </a:lnTo>
                  <a:lnTo>
                    <a:pt x="315" y="1284"/>
                  </a:lnTo>
                  <a:lnTo>
                    <a:pt x="312" y="1284"/>
                  </a:lnTo>
                  <a:lnTo>
                    <a:pt x="310" y="1284"/>
                  </a:lnTo>
                  <a:lnTo>
                    <a:pt x="309" y="1284"/>
                  </a:lnTo>
                  <a:lnTo>
                    <a:pt x="308" y="1284"/>
                  </a:lnTo>
                  <a:lnTo>
                    <a:pt x="303" y="1284"/>
                  </a:lnTo>
                  <a:lnTo>
                    <a:pt x="299" y="1284"/>
                  </a:lnTo>
                  <a:lnTo>
                    <a:pt x="298" y="1284"/>
                  </a:lnTo>
                  <a:lnTo>
                    <a:pt x="294" y="1284"/>
                  </a:lnTo>
                  <a:lnTo>
                    <a:pt x="281" y="1283"/>
                  </a:lnTo>
                  <a:lnTo>
                    <a:pt x="271" y="1282"/>
                  </a:lnTo>
                  <a:lnTo>
                    <a:pt x="271" y="1281"/>
                  </a:lnTo>
                  <a:lnTo>
                    <a:pt x="270" y="1281"/>
                  </a:lnTo>
                  <a:lnTo>
                    <a:pt x="267" y="1281"/>
                  </a:lnTo>
                  <a:lnTo>
                    <a:pt x="255" y="1280"/>
                  </a:lnTo>
                  <a:lnTo>
                    <a:pt x="247" y="1279"/>
                  </a:lnTo>
                  <a:lnTo>
                    <a:pt x="247" y="1278"/>
                  </a:lnTo>
                  <a:lnTo>
                    <a:pt x="245" y="1278"/>
                  </a:lnTo>
                  <a:lnTo>
                    <a:pt x="244" y="1278"/>
                  </a:lnTo>
                  <a:lnTo>
                    <a:pt x="241" y="1278"/>
                  </a:lnTo>
                  <a:lnTo>
                    <a:pt x="239" y="1278"/>
                  </a:lnTo>
                  <a:lnTo>
                    <a:pt x="239" y="1277"/>
                  </a:lnTo>
                  <a:lnTo>
                    <a:pt x="239" y="1273"/>
                  </a:lnTo>
                  <a:lnTo>
                    <a:pt x="239" y="1271"/>
                  </a:lnTo>
                  <a:lnTo>
                    <a:pt x="239" y="1270"/>
                  </a:lnTo>
                  <a:lnTo>
                    <a:pt x="239" y="1268"/>
                  </a:lnTo>
                  <a:lnTo>
                    <a:pt x="239" y="1262"/>
                  </a:lnTo>
                  <a:lnTo>
                    <a:pt x="239" y="1257"/>
                  </a:lnTo>
                  <a:lnTo>
                    <a:pt x="239" y="1256"/>
                  </a:lnTo>
                  <a:lnTo>
                    <a:pt x="238" y="1252"/>
                  </a:lnTo>
                  <a:lnTo>
                    <a:pt x="237" y="1239"/>
                  </a:lnTo>
                  <a:lnTo>
                    <a:pt x="236" y="1229"/>
                  </a:lnTo>
                  <a:lnTo>
                    <a:pt x="236" y="1228"/>
                  </a:lnTo>
                  <a:lnTo>
                    <a:pt x="236" y="1224"/>
                  </a:lnTo>
                  <a:lnTo>
                    <a:pt x="236" y="1209"/>
                  </a:lnTo>
                  <a:lnTo>
                    <a:pt x="236" y="1197"/>
                  </a:lnTo>
                  <a:lnTo>
                    <a:pt x="236" y="1196"/>
                  </a:lnTo>
                  <a:lnTo>
                    <a:pt x="236" y="1195"/>
                  </a:lnTo>
                  <a:lnTo>
                    <a:pt x="236" y="1192"/>
                  </a:lnTo>
                  <a:lnTo>
                    <a:pt x="236" y="1190"/>
                  </a:lnTo>
                  <a:lnTo>
                    <a:pt x="236" y="1189"/>
                  </a:lnTo>
                  <a:lnTo>
                    <a:pt x="235" y="1189"/>
                  </a:lnTo>
                  <a:lnTo>
                    <a:pt x="234" y="1189"/>
                  </a:lnTo>
                  <a:lnTo>
                    <a:pt x="233" y="1189"/>
                  </a:lnTo>
                  <a:lnTo>
                    <a:pt x="233" y="1188"/>
                  </a:lnTo>
                  <a:lnTo>
                    <a:pt x="233" y="1186"/>
                  </a:lnTo>
                  <a:lnTo>
                    <a:pt x="233" y="1185"/>
                  </a:lnTo>
                  <a:lnTo>
                    <a:pt x="228" y="1184"/>
                  </a:lnTo>
                  <a:lnTo>
                    <a:pt x="225" y="1183"/>
                  </a:lnTo>
                  <a:lnTo>
                    <a:pt x="225" y="1182"/>
                  </a:lnTo>
                  <a:lnTo>
                    <a:pt x="223" y="1181"/>
                  </a:lnTo>
                  <a:lnTo>
                    <a:pt x="220" y="1178"/>
                  </a:lnTo>
                  <a:lnTo>
                    <a:pt x="218" y="1176"/>
                  </a:lnTo>
                  <a:lnTo>
                    <a:pt x="218" y="1175"/>
                  </a:lnTo>
                  <a:lnTo>
                    <a:pt x="218" y="1174"/>
                  </a:lnTo>
                  <a:lnTo>
                    <a:pt x="218" y="1173"/>
                  </a:lnTo>
                  <a:lnTo>
                    <a:pt x="218" y="1172"/>
                  </a:lnTo>
                  <a:lnTo>
                    <a:pt x="217" y="1172"/>
                  </a:lnTo>
                  <a:lnTo>
                    <a:pt x="214" y="1172"/>
                  </a:lnTo>
                  <a:lnTo>
                    <a:pt x="212" y="1172"/>
                  </a:lnTo>
                  <a:lnTo>
                    <a:pt x="211" y="1172"/>
                  </a:lnTo>
                  <a:lnTo>
                    <a:pt x="210" y="1172"/>
                  </a:lnTo>
                  <a:lnTo>
                    <a:pt x="206" y="1172"/>
                  </a:lnTo>
                  <a:lnTo>
                    <a:pt x="204" y="1172"/>
                  </a:lnTo>
                  <a:lnTo>
                    <a:pt x="203" y="1172"/>
                  </a:lnTo>
                  <a:lnTo>
                    <a:pt x="201" y="1172"/>
                  </a:lnTo>
                  <a:lnTo>
                    <a:pt x="193" y="1172"/>
                  </a:lnTo>
                  <a:lnTo>
                    <a:pt x="186" y="1172"/>
                  </a:lnTo>
                  <a:lnTo>
                    <a:pt x="185" y="1172"/>
                  </a:lnTo>
                  <a:lnTo>
                    <a:pt x="182" y="1172"/>
                  </a:lnTo>
                  <a:lnTo>
                    <a:pt x="173" y="1172"/>
                  </a:lnTo>
                  <a:lnTo>
                    <a:pt x="165" y="1172"/>
                  </a:lnTo>
                  <a:lnTo>
                    <a:pt x="164" y="1172"/>
                  </a:lnTo>
                  <a:lnTo>
                    <a:pt x="163" y="1172"/>
                  </a:lnTo>
                  <a:lnTo>
                    <a:pt x="162" y="1172"/>
                  </a:lnTo>
                  <a:lnTo>
                    <a:pt x="161" y="1173"/>
                  </a:lnTo>
                  <a:lnTo>
                    <a:pt x="160" y="1176"/>
                  </a:lnTo>
                  <a:lnTo>
                    <a:pt x="159" y="1178"/>
                  </a:lnTo>
                  <a:lnTo>
                    <a:pt x="158" y="1180"/>
                  </a:lnTo>
                  <a:lnTo>
                    <a:pt x="156" y="1185"/>
                  </a:lnTo>
                  <a:lnTo>
                    <a:pt x="155" y="1189"/>
                  </a:lnTo>
                  <a:lnTo>
                    <a:pt x="153" y="1190"/>
                  </a:lnTo>
                  <a:lnTo>
                    <a:pt x="150" y="1198"/>
                  </a:lnTo>
                  <a:lnTo>
                    <a:pt x="148" y="1203"/>
                  </a:lnTo>
                  <a:lnTo>
                    <a:pt x="147" y="1207"/>
                  </a:lnTo>
                  <a:lnTo>
                    <a:pt x="145" y="1213"/>
                  </a:lnTo>
                  <a:lnTo>
                    <a:pt x="144" y="1217"/>
                  </a:lnTo>
                  <a:lnTo>
                    <a:pt x="143" y="1218"/>
                  </a:lnTo>
                  <a:lnTo>
                    <a:pt x="142" y="1223"/>
                  </a:lnTo>
                  <a:lnTo>
                    <a:pt x="141" y="1225"/>
                  </a:lnTo>
                  <a:lnTo>
                    <a:pt x="140" y="1225"/>
                  </a:lnTo>
                  <a:lnTo>
                    <a:pt x="139" y="1225"/>
                  </a:lnTo>
                  <a:lnTo>
                    <a:pt x="138" y="1225"/>
                  </a:lnTo>
                  <a:lnTo>
                    <a:pt x="137" y="1225"/>
                  </a:lnTo>
                  <a:lnTo>
                    <a:pt x="136" y="1225"/>
                  </a:lnTo>
                  <a:lnTo>
                    <a:pt x="130" y="1225"/>
                  </a:lnTo>
                  <a:lnTo>
                    <a:pt x="127" y="1225"/>
                  </a:lnTo>
                  <a:lnTo>
                    <a:pt x="125" y="1226"/>
                  </a:lnTo>
                  <a:lnTo>
                    <a:pt x="120" y="1227"/>
                  </a:lnTo>
                  <a:lnTo>
                    <a:pt x="116" y="1228"/>
                  </a:lnTo>
                  <a:lnTo>
                    <a:pt x="115" y="1228"/>
                  </a:lnTo>
                  <a:lnTo>
                    <a:pt x="113" y="1228"/>
                  </a:lnTo>
                  <a:lnTo>
                    <a:pt x="107" y="1228"/>
                  </a:lnTo>
                  <a:lnTo>
                    <a:pt x="102" y="1228"/>
                  </a:lnTo>
                  <a:lnTo>
                    <a:pt x="101" y="1228"/>
                  </a:lnTo>
                  <a:lnTo>
                    <a:pt x="100" y="1228"/>
                  </a:lnTo>
                  <a:lnTo>
                    <a:pt x="99" y="1228"/>
                  </a:lnTo>
                  <a:lnTo>
                    <a:pt x="97" y="1228"/>
                  </a:lnTo>
                  <a:lnTo>
                    <a:pt x="96" y="1228"/>
                  </a:lnTo>
                  <a:lnTo>
                    <a:pt x="95" y="1228"/>
                  </a:lnTo>
                  <a:lnTo>
                    <a:pt x="94" y="1228"/>
                  </a:lnTo>
                  <a:lnTo>
                    <a:pt x="92" y="1228"/>
                  </a:lnTo>
                  <a:lnTo>
                    <a:pt x="91" y="1228"/>
                  </a:lnTo>
                  <a:lnTo>
                    <a:pt x="87" y="1227"/>
                  </a:lnTo>
                  <a:lnTo>
                    <a:pt x="85" y="1226"/>
                  </a:lnTo>
                  <a:lnTo>
                    <a:pt x="85" y="1225"/>
                  </a:lnTo>
                  <a:lnTo>
                    <a:pt x="84" y="1225"/>
                  </a:lnTo>
                  <a:lnTo>
                    <a:pt x="83" y="1225"/>
                  </a:lnTo>
                  <a:lnTo>
                    <a:pt x="79" y="1225"/>
                  </a:lnTo>
                  <a:lnTo>
                    <a:pt x="77" y="1225"/>
                  </a:lnTo>
                  <a:lnTo>
                    <a:pt x="76" y="1225"/>
                  </a:lnTo>
                  <a:lnTo>
                    <a:pt x="75" y="1225"/>
                  </a:lnTo>
                  <a:lnTo>
                    <a:pt x="74" y="1225"/>
                  </a:lnTo>
                  <a:lnTo>
                    <a:pt x="74" y="1223"/>
                  </a:lnTo>
                  <a:lnTo>
                    <a:pt x="74" y="1221"/>
                  </a:lnTo>
                  <a:lnTo>
                    <a:pt x="74" y="1220"/>
                  </a:lnTo>
                  <a:lnTo>
                    <a:pt x="74" y="1217"/>
                  </a:lnTo>
                  <a:lnTo>
                    <a:pt x="74" y="1215"/>
                  </a:lnTo>
                  <a:lnTo>
                    <a:pt x="74" y="1214"/>
                  </a:lnTo>
                  <a:lnTo>
                    <a:pt x="74" y="1212"/>
                  </a:lnTo>
                  <a:lnTo>
                    <a:pt x="74" y="1206"/>
                  </a:lnTo>
                  <a:lnTo>
                    <a:pt x="74" y="1200"/>
                  </a:lnTo>
                  <a:lnTo>
                    <a:pt x="74" y="1199"/>
                  </a:lnTo>
                  <a:lnTo>
                    <a:pt x="74" y="1197"/>
                  </a:lnTo>
                  <a:lnTo>
                    <a:pt x="74" y="1191"/>
                  </a:lnTo>
                  <a:lnTo>
                    <a:pt x="74" y="1186"/>
                  </a:lnTo>
                  <a:lnTo>
                    <a:pt x="74" y="1185"/>
                  </a:lnTo>
                  <a:lnTo>
                    <a:pt x="74" y="1184"/>
                  </a:lnTo>
                  <a:lnTo>
                    <a:pt x="74" y="1181"/>
                  </a:lnTo>
                  <a:lnTo>
                    <a:pt x="74" y="1179"/>
                  </a:lnTo>
                  <a:lnTo>
                    <a:pt x="74" y="1178"/>
                  </a:lnTo>
                  <a:lnTo>
                    <a:pt x="73" y="1178"/>
                  </a:lnTo>
                  <a:lnTo>
                    <a:pt x="71" y="1178"/>
                  </a:lnTo>
                  <a:lnTo>
                    <a:pt x="70" y="1178"/>
                  </a:lnTo>
                  <a:lnTo>
                    <a:pt x="69" y="1178"/>
                  </a:lnTo>
                  <a:lnTo>
                    <a:pt x="66" y="1178"/>
                  </a:lnTo>
                  <a:lnTo>
                    <a:pt x="64" y="1178"/>
                  </a:lnTo>
                  <a:lnTo>
                    <a:pt x="63" y="1178"/>
                  </a:lnTo>
                  <a:lnTo>
                    <a:pt x="60" y="1178"/>
                  </a:lnTo>
                  <a:lnTo>
                    <a:pt x="54" y="1178"/>
                  </a:lnTo>
                  <a:lnTo>
                    <a:pt x="49" y="1178"/>
                  </a:lnTo>
                  <a:lnTo>
                    <a:pt x="48" y="1178"/>
                  </a:lnTo>
                  <a:lnTo>
                    <a:pt x="46" y="1178"/>
                  </a:lnTo>
                  <a:lnTo>
                    <a:pt x="39" y="1178"/>
                  </a:lnTo>
                  <a:lnTo>
                    <a:pt x="35" y="1178"/>
                  </a:lnTo>
                  <a:lnTo>
                    <a:pt x="34" y="1178"/>
                  </a:lnTo>
                  <a:lnTo>
                    <a:pt x="33" y="1178"/>
                  </a:lnTo>
                  <a:lnTo>
                    <a:pt x="28" y="1178"/>
                  </a:lnTo>
                  <a:lnTo>
                    <a:pt x="25" y="1178"/>
                  </a:lnTo>
                  <a:lnTo>
                    <a:pt x="25" y="1173"/>
                  </a:lnTo>
                  <a:lnTo>
                    <a:pt x="25" y="1154"/>
                  </a:lnTo>
                  <a:lnTo>
                    <a:pt x="25" y="1139"/>
                  </a:lnTo>
                  <a:lnTo>
                    <a:pt x="26" y="1138"/>
                  </a:lnTo>
                  <a:lnTo>
                    <a:pt x="26" y="1131"/>
                  </a:lnTo>
                  <a:lnTo>
                    <a:pt x="27" y="1109"/>
                  </a:lnTo>
                  <a:lnTo>
                    <a:pt x="27" y="1092"/>
                  </a:lnTo>
                  <a:lnTo>
                    <a:pt x="28" y="1091"/>
                  </a:lnTo>
                  <a:lnTo>
                    <a:pt x="28" y="1090"/>
                  </a:lnTo>
                  <a:lnTo>
                    <a:pt x="28" y="1081"/>
                  </a:lnTo>
                  <a:lnTo>
                    <a:pt x="28" y="1047"/>
                  </a:lnTo>
                  <a:lnTo>
                    <a:pt x="28" y="1021"/>
                  </a:lnTo>
                  <a:lnTo>
                    <a:pt x="28" y="1019"/>
                  </a:lnTo>
                  <a:lnTo>
                    <a:pt x="26" y="1014"/>
                  </a:lnTo>
                  <a:lnTo>
                    <a:pt x="26" y="1006"/>
                  </a:lnTo>
                  <a:lnTo>
                    <a:pt x="26" y="985"/>
                  </a:lnTo>
                  <a:lnTo>
                    <a:pt x="29" y="941"/>
                  </a:lnTo>
                  <a:lnTo>
                    <a:pt x="35" y="928"/>
                  </a:lnTo>
                  <a:lnTo>
                    <a:pt x="35" y="925"/>
                  </a:lnTo>
                  <a:lnTo>
                    <a:pt x="35" y="913"/>
                  </a:lnTo>
                  <a:lnTo>
                    <a:pt x="35" y="904"/>
                  </a:lnTo>
                  <a:lnTo>
                    <a:pt x="35" y="903"/>
                  </a:lnTo>
                  <a:lnTo>
                    <a:pt x="36" y="901"/>
                  </a:lnTo>
                  <a:lnTo>
                    <a:pt x="37" y="900"/>
                  </a:lnTo>
                  <a:lnTo>
                    <a:pt x="38" y="899"/>
                  </a:lnTo>
                  <a:lnTo>
                    <a:pt x="40" y="899"/>
                  </a:lnTo>
                  <a:lnTo>
                    <a:pt x="41" y="899"/>
                  </a:lnTo>
                  <a:lnTo>
                    <a:pt x="42" y="899"/>
                  </a:lnTo>
                  <a:lnTo>
                    <a:pt x="45" y="899"/>
                  </a:lnTo>
                  <a:lnTo>
                    <a:pt x="46" y="899"/>
                  </a:lnTo>
                  <a:lnTo>
                    <a:pt x="47" y="899"/>
                  </a:lnTo>
                  <a:lnTo>
                    <a:pt x="51" y="899"/>
                  </a:lnTo>
                  <a:lnTo>
                    <a:pt x="53" y="898"/>
                  </a:lnTo>
                  <a:lnTo>
                    <a:pt x="53" y="896"/>
                  </a:lnTo>
                  <a:lnTo>
                    <a:pt x="55" y="887"/>
                  </a:lnTo>
                  <a:lnTo>
                    <a:pt x="56" y="879"/>
                  </a:lnTo>
                  <a:lnTo>
                    <a:pt x="57" y="878"/>
                  </a:lnTo>
                  <a:lnTo>
                    <a:pt x="57" y="874"/>
                  </a:lnTo>
                  <a:lnTo>
                    <a:pt x="59" y="861"/>
                  </a:lnTo>
                  <a:lnTo>
                    <a:pt x="60" y="852"/>
                  </a:lnTo>
                  <a:lnTo>
                    <a:pt x="62" y="851"/>
                  </a:lnTo>
                  <a:lnTo>
                    <a:pt x="62" y="847"/>
                  </a:lnTo>
                  <a:lnTo>
                    <a:pt x="64" y="836"/>
                  </a:lnTo>
                  <a:lnTo>
                    <a:pt x="65" y="826"/>
                  </a:lnTo>
                  <a:lnTo>
                    <a:pt x="65" y="825"/>
                  </a:lnTo>
                  <a:lnTo>
                    <a:pt x="65" y="818"/>
                  </a:lnTo>
                  <a:lnTo>
                    <a:pt x="66" y="793"/>
                  </a:lnTo>
                  <a:lnTo>
                    <a:pt x="69" y="772"/>
                  </a:lnTo>
                  <a:lnTo>
                    <a:pt x="70" y="769"/>
                  </a:lnTo>
                  <a:lnTo>
                    <a:pt x="70" y="767"/>
                  </a:lnTo>
                  <a:lnTo>
                    <a:pt x="72" y="762"/>
                  </a:lnTo>
                  <a:lnTo>
                    <a:pt x="76" y="753"/>
                  </a:lnTo>
                  <a:lnTo>
                    <a:pt x="81" y="745"/>
                  </a:lnTo>
                  <a:lnTo>
                    <a:pt x="82" y="743"/>
                  </a:lnTo>
                  <a:lnTo>
                    <a:pt x="82" y="741"/>
                  </a:lnTo>
                  <a:lnTo>
                    <a:pt x="84" y="736"/>
                  </a:lnTo>
                  <a:lnTo>
                    <a:pt x="85" y="732"/>
                  </a:lnTo>
                  <a:lnTo>
                    <a:pt x="86" y="731"/>
                  </a:lnTo>
                  <a:lnTo>
                    <a:pt x="86" y="730"/>
                  </a:lnTo>
                  <a:lnTo>
                    <a:pt x="87" y="727"/>
                  </a:lnTo>
                  <a:lnTo>
                    <a:pt x="87" y="723"/>
                  </a:lnTo>
                  <a:lnTo>
                    <a:pt x="88" y="722"/>
                  </a:lnTo>
                  <a:lnTo>
                    <a:pt x="88" y="717"/>
                  </a:lnTo>
                  <a:lnTo>
                    <a:pt x="91" y="698"/>
                  </a:lnTo>
                  <a:lnTo>
                    <a:pt x="93" y="683"/>
                  </a:lnTo>
                  <a:lnTo>
                    <a:pt x="94" y="682"/>
                  </a:lnTo>
                  <a:lnTo>
                    <a:pt x="94" y="679"/>
                  </a:lnTo>
                  <a:lnTo>
                    <a:pt x="96" y="669"/>
                  </a:lnTo>
                  <a:lnTo>
                    <a:pt x="97" y="661"/>
                  </a:lnTo>
                  <a:lnTo>
                    <a:pt x="99" y="659"/>
                  </a:lnTo>
                  <a:lnTo>
                    <a:pt x="99" y="658"/>
                  </a:lnTo>
                  <a:lnTo>
                    <a:pt x="99" y="652"/>
                  </a:lnTo>
                  <a:lnTo>
                    <a:pt x="99" y="649"/>
                  </a:lnTo>
                  <a:lnTo>
                    <a:pt x="99" y="648"/>
                  </a:lnTo>
                  <a:lnTo>
                    <a:pt x="95" y="647"/>
                  </a:lnTo>
                  <a:lnTo>
                    <a:pt x="94" y="646"/>
                  </a:lnTo>
                  <a:lnTo>
                    <a:pt x="94" y="645"/>
                  </a:lnTo>
                  <a:lnTo>
                    <a:pt x="93" y="645"/>
                  </a:lnTo>
                  <a:lnTo>
                    <a:pt x="90" y="645"/>
                  </a:lnTo>
                  <a:lnTo>
                    <a:pt x="88" y="645"/>
                  </a:lnTo>
                  <a:lnTo>
                    <a:pt x="88" y="644"/>
                  </a:lnTo>
                  <a:lnTo>
                    <a:pt x="87" y="644"/>
                  </a:lnTo>
                  <a:lnTo>
                    <a:pt x="86" y="644"/>
                  </a:lnTo>
                  <a:lnTo>
                    <a:pt x="83" y="643"/>
                  </a:lnTo>
                  <a:lnTo>
                    <a:pt x="81" y="643"/>
                  </a:lnTo>
                  <a:lnTo>
                    <a:pt x="81" y="642"/>
                  </a:lnTo>
                  <a:lnTo>
                    <a:pt x="79" y="642"/>
                  </a:lnTo>
                  <a:lnTo>
                    <a:pt x="76" y="642"/>
                  </a:lnTo>
                  <a:lnTo>
                    <a:pt x="74" y="642"/>
                  </a:lnTo>
                  <a:lnTo>
                    <a:pt x="74" y="641"/>
                  </a:lnTo>
                  <a:lnTo>
                    <a:pt x="73" y="634"/>
                  </a:lnTo>
                  <a:lnTo>
                    <a:pt x="73" y="631"/>
                  </a:lnTo>
                  <a:lnTo>
                    <a:pt x="73" y="630"/>
                  </a:lnTo>
                  <a:lnTo>
                    <a:pt x="73" y="629"/>
                  </a:lnTo>
                  <a:lnTo>
                    <a:pt x="73" y="626"/>
                  </a:lnTo>
                  <a:lnTo>
                    <a:pt x="73" y="623"/>
                  </a:lnTo>
                  <a:lnTo>
                    <a:pt x="73" y="622"/>
                  </a:lnTo>
                  <a:lnTo>
                    <a:pt x="72" y="619"/>
                  </a:lnTo>
                  <a:lnTo>
                    <a:pt x="73" y="614"/>
                  </a:lnTo>
                  <a:lnTo>
                    <a:pt x="74" y="613"/>
                  </a:lnTo>
                  <a:lnTo>
                    <a:pt x="75" y="612"/>
                  </a:lnTo>
                  <a:lnTo>
                    <a:pt x="76" y="611"/>
                  </a:lnTo>
                  <a:lnTo>
                    <a:pt x="79" y="608"/>
                  </a:lnTo>
                  <a:lnTo>
                    <a:pt x="84" y="606"/>
                  </a:lnTo>
                  <a:lnTo>
                    <a:pt x="86" y="605"/>
                  </a:lnTo>
                  <a:lnTo>
                    <a:pt x="90" y="606"/>
                  </a:lnTo>
                  <a:lnTo>
                    <a:pt x="92" y="606"/>
                  </a:lnTo>
                  <a:lnTo>
                    <a:pt x="93" y="606"/>
                  </a:lnTo>
                  <a:lnTo>
                    <a:pt x="95" y="604"/>
                  </a:lnTo>
                  <a:lnTo>
                    <a:pt x="96" y="603"/>
                  </a:lnTo>
                  <a:lnTo>
                    <a:pt x="97" y="602"/>
                  </a:lnTo>
                  <a:lnTo>
                    <a:pt x="97" y="601"/>
                  </a:lnTo>
                  <a:lnTo>
                    <a:pt x="97" y="597"/>
                  </a:lnTo>
                  <a:lnTo>
                    <a:pt x="97" y="595"/>
                  </a:lnTo>
                  <a:lnTo>
                    <a:pt x="99" y="594"/>
                  </a:lnTo>
                  <a:lnTo>
                    <a:pt x="99" y="592"/>
                  </a:lnTo>
                  <a:lnTo>
                    <a:pt x="99" y="585"/>
                  </a:lnTo>
                  <a:lnTo>
                    <a:pt x="97" y="577"/>
                  </a:lnTo>
                  <a:lnTo>
                    <a:pt x="97" y="576"/>
                  </a:lnTo>
                  <a:lnTo>
                    <a:pt x="96" y="566"/>
                  </a:lnTo>
                  <a:lnTo>
                    <a:pt x="95" y="557"/>
                  </a:lnTo>
                  <a:lnTo>
                    <a:pt x="95" y="555"/>
                  </a:lnTo>
                  <a:lnTo>
                    <a:pt x="94" y="552"/>
                  </a:lnTo>
                  <a:lnTo>
                    <a:pt x="92" y="539"/>
                  </a:lnTo>
                  <a:lnTo>
                    <a:pt x="91" y="530"/>
                  </a:lnTo>
                  <a:lnTo>
                    <a:pt x="91" y="529"/>
                  </a:lnTo>
                  <a:lnTo>
                    <a:pt x="91" y="523"/>
                  </a:lnTo>
                  <a:lnTo>
                    <a:pt x="91" y="507"/>
                  </a:lnTo>
                  <a:lnTo>
                    <a:pt x="91" y="495"/>
                  </a:lnTo>
                  <a:lnTo>
                    <a:pt x="91" y="494"/>
                  </a:lnTo>
                  <a:lnTo>
                    <a:pt x="91" y="493"/>
                  </a:lnTo>
                  <a:lnTo>
                    <a:pt x="91" y="487"/>
                  </a:lnTo>
                  <a:lnTo>
                    <a:pt x="91" y="484"/>
                  </a:lnTo>
                  <a:lnTo>
                    <a:pt x="91" y="483"/>
                  </a:lnTo>
                  <a:lnTo>
                    <a:pt x="90" y="483"/>
                  </a:lnTo>
                  <a:lnTo>
                    <a:pt x="89" y="483"/>
                  </a:lnTo>
                  <a:lnTo>
                    <a:pt x="88" y="483"/>
                  </a:lnTo>
                  <a:lnTo>
                    <a:pt x="86" y="481"/>
                  </a:lnTo>
                  <a:lnTo>
                    <a:pt x="85" y="480"/>
                  </a:lnTo>
                  <a:lnTo>
                    <a:pt x="85" y="479"/>
                  </a:lnTo>
                  <a:lnTo>
                    <a:pt x="84" y="479"/>
                  </a:lnTo>
                  <a:lnTo>
                    <a:pt x="83" y="479"/>
                  </a:lnTo>
                  <a:lnTo>
                    <a:pt x="77" y="478"/>
                  </a:lnTo>
                  <a:lnTo>
                    <a:pt x="74" y="477"/>
                  </a:lnTo>
                  <a:lnTo>
                    <a:pt x="74" y="476"/>
                  </a:lnTo>
                  <a:lnTo>
                    <a:pt x="72" y="474"/>
                  </a:lnTo>
                  <a:lnTo>
                    <a:pt x="69" y="471"/>
                  </a:lnTo>
                  <a:lnTo>
                    <a:pt x="67" y="469"/>
                  </a:lnTo>
                  <a:lnTo>
                    <a:pt x="67" y="468"/>
                  </a:lnTo>
                  <a:lnTo>
                    <a:pt x="66" y="468"/>
                  </a:lnTo>
                  <a:lnTo>
                    <a:pt x="65" y="468"/>
                  </a:lnTo>
                  <a:lnTo>
                    <a:pt x="64" y="468"/>
                  </a:lnTo>
                  <a:lnTo>
                    <a:pt x="63" y="468"/>
                  </a:lnTo>
                  <a:lnTo>
                    <a:pt x="62" y="468"/>
                  </a:lnTo>
                  <a:lnTo>
                    <a:pt x="56" y="467"/>
                  </a:lnTo>
                  <a:lnTo>
                    <a:pt x="53" y="466"/>
                  </a:lnTo>
                  <a:lnTo>
                    <a:pt x="53" y="465"/>
                  </a:lnTo>
                  <a:lnTo>
                    <a:pt x="52" y="465"/>
                  </a:lnTo>
                  <a:lnTo>
                    <a:pt x="49" y="465"/>
                  </a:lnTo>
                  <a:lnTo>
                    <a:pt x="39" y="464"/>
                  </a:lnTo>
                  <a:lnTo>
                    <a:pt x="32" y="463"/>
                  </a:lnTo>
                  <a:lnTo>
                    <a:pt x="32" y="462"/>
                  </a:lnTo>
                  <a:lnTo>
                    <a:pt x="31" y="462"/>
                  </a:lnTo>
                  <a:lnTo>
                    <a:pt x="28" y="461"/>
                  </a:lnTo>
                  <a:lnTo>
                    <a:pt x="18" y="458"/>
                  </a:lnTo>
                  <a:lnTo>
                    <a:pt x="11" y="455"/>
                  </a:lnTo>
                  <a:lnTo>
                    <a:pt x="11" y="454"/>
                  </a:lnTo>
                  <a:lnTo>
                    <a:pt x="10" y="454"/>
                  </a:lnTo>
                  <a:lnTo>
                    <a:pt x="9" y="454"/>
                  </a:lnTo>
                  <a:lnTo>
                    <a:pt x="5" y="454"/>
                  </a:lnTo>
                  <a:lnTo>
                    <a:pt x="3" y="454"/>
                  </a:lnTo>
                  <a:lnTo>
                    <a:pt x="3" y="453"/>
                  </a:lnTo>
                  <a:lnTo>
                    <a:pt x="3" y="452"/>
                  </a:lnTo>
                  <a:lnTo>
                    <a:pt x="3" y="451"/>
                  </a:lnTo>
                  <a:lnTo>
                    <a:pt x="3" y="450"/>
                  </a:lnTo>
                  <a:lnTo>
                    <a:pt x="3" y="447"/>
                  </a:lnTo>
                  <a:lnTo>
                    <a:pt x="3" y="445"/>
                  </a:lnTo>
                  <a:lnTo>
                    <a:pt x="3" y="444"/>
                  </a:lnTo>
                  <a:lnTo>
                    <a:pt x="3" y="443"/>
                  </a:lnTo>
                  <a:lnTo>
                    <a:pt x="3" y="437"/>
                  </a:lnTo>
                  <a:lnTo>
                    <a:pt x="3" y="434"/>
                  </a:lnTo>
                  <a:lnTo>
                    <a:pt x="3" y="433"/>
                  </a:lnTo>
                  <a:lnTo>
                    <a:pt x="2" y="430"/>
                  </a:lnTo>
                  <a:lnTo>
                    <a:pt x="1" y="420"/>
                  </a:lnTo>
                  <a:lnTo>
                    <a:pt x="0" y="413"/>
                  </a:lnTo>
                  <a:lnTo>
                    <a:pt x="0" y="412"/>
                  </a:lnTo>
                  <a:lnTo>
                    <a:pt x="0" y="409"/>
                  </a:lnTo>
                  <a:lnTo>
                    <a:pt x="0" y="399"/>
                  </a:lnTo>
                  <a:lnTo>
                    <a:pt x="0" y="392"/>
                  </a:lnTo>
                  <a:lnTo>
                    <a:pt x="0" y="391"/>
                  </a:lnTo>
                  <a:lnTo>
                    <a:pt x="0" y="390"/>
                  </a:lnTo>
                  <a:lnTo>
                    <a:pt x="0" y="387"/>
                  </a:lnTo>
                  <a:lnTo>
                    <a:pt x="0" y="384"/>
                  </a:lnTo>
                  <a:lnTo>
                    <a:pt x="0" y="383"/>
                  </a:lnTo>
                  <a:lnTo>
                    <a:pt x="0" y="384"/>
                  </a:lnTo>
                  <a:lnTo>
                    <a:pt x="0" y="387"/>
                  </a:lnTo>
                  <a:lnTo>
                    <a:pt x="0" y="388"/>
                  </a:lnTo>
                  <a:lnTo>
                    <a:pt x="3" y="388"/>
                  </a:lnTo>
                  <a:lnTo>
                    <a:pt x="5" y="388"/>
                  </a:lnTo>
                  <a:lnTo>
                    <a:pt x="7" y="388"/>
                  </a:lnTo>
                  <a:lnTo>
                    <a:pt x="9" y="388"/>
                  </a:lnTo>
                  <a:lnTo>
                    <a:pt x="17" y="388"/>
                  </a:lnTo>
                  <a:lnTo>
                    <a:pt x="23" y="388"/>
                  </a:lnTo>
                  <a:lnTo>
                    <a:pt x="25" y="388"/>
                  </a:lnTo>
                  <a:lnTo>
                    <a:pt x="27" y="389"/>
                  </a:lnTo>
                  <a:lnTo>
                    <a:pt x="33" y="390"/>
                  </a:lnTo>
                  <a:lnTo>
                    <a:pt x="37" y="391"/>
                  </a:lnTo>
                  <a:lnTo>
                    <a:pt x="38" y="391"/>
                  </a:lnTo>
                  <a:lnTo>
                    <a:pt x="40" y="391"/>
                  </a:lnTo>
                  <a:lnTo>
                    <a:pt x="41" y="391"/>
                  </a:lnTo>
                  <a:lnTo>
                    <a:pt x="42" y="391"/>
                  </a:lnTo>
                  <a:lnTo>
                    <a:pt x="42" y="392"/>
                  </a:lnTo>
                  <a:lnTo>
                    <a:pt x="42" y="393"/>
                  </a:lnTo>
                  <a:lnTo>
                    <a:pt x="42" y="394"/>
                  </a:lnTo>
                  <a:lnTo>
                    <a:pt x="46" y="397"/>
                  </a:lnTo>
                  <a:lnTo>
                    <a:pt x="48" y="398"/>
                  </a:lnTo>
                  <a:lnTo>
                    <a:pt x="49" y="398"/>
                  </a:lnTo>
                  <a:lnTo>
                    <a:pt x="50" y="400"/>
                  </a:lnTo>
                  <a:lnTo>
                    <a:pt x="53" y="406"/>
                  </a:lnTo>
                  <a:lnTo>
                    <a:pt x="55" y="409"/>
                  </a:lnTo>
                  <a:lnTo>
                    <a:pt x="56" y="409"/>
                  </a:lnTo>
                  <a:lnTo>
                    <a:pt x="57" y="412"/>
                  </a:lnTo>
                  <a:lnTo>
                    <a:pt x="60" y="418"/>
                  </a:lnTo>
                  <a:lnTo>
                    <a:pt x="63" y="423"/>
                  </a:lnTo>
                  <a:lnTo>
                    <a:pt x="64" y="423"/>
                  </a:lnTo>
                  <a:lnTo>
                    <a:pt x="65" y="423"/>
                  </a:lnTo>
                  <a:lnTo>
                    <a:pt x="66" y="423"/>
                  </a:lnTo>
                  <a:lnTo>
                    <a:pt x="67" y="423"/>
                  </a:lnTo>
                  <a:lnTo>
                    <a:pt x="68" y="423"/>
                  </a:lnTo>
                  <a:lnTo>
                    <a:pt x="71" y="423"/>
                  </a:lnTo>
                  <a:lnTo>
                    <a:pt x="73" y="423"/>
                  </a:lnTo>
                  <a:lnTo>
                    <a:pt x="74" y="423"/>
                  </a:lnTo>
                  <a:lnTo>
                    <a:pt x="77" y="423"/>
                  </a:lnTo>
                  <a:lnTo>
                    <a:pt x="79" y="423"/>
                  </a:lnTo>
                  <a:lnTo>
                    <a:pt x="81" y="423"/>
                  </a:lnTo>
                  <a:lnTo>
                    <a:pt x="83" y="423"/>
                  </a:lnTo>
                  <a:lnTo>
                    <a:pt x="89" y="423"/>
                  </a:lnTo>
                  <a:lnTo>
                    <a:pt x="94" y="423"/>
                  </a:lnTo>
                  <a:lnTo>
                    <a:pt x="95" y="423"/>
                  </a:lnTo>
                  <a:lnTo>
                    <a:pt x="96" y="423"/>
                  </a:lnTo>
                  <a:lnTo>
                    <a:pt x="97" y="423"/>
                  </a:lnTo>
                  <a:lnTo>
                    <a:pt x="99" y="423"/>
                  </a:lnTo>
                  <a:lnTo>
                    <a:pt x="100" y="422"/>
                  </a:lnTo>
                  <a:lnTo>
                    <a:pt x="101" y="420"/>
                  </a:lnTo>
                  <a:lnTo>
                    <a:pt x="102" y="419"/>
                  </a:lnTo>
                  <a:lnTo>
                    <a:pt x="104" y="417"/>
                  </a:lnTo>
                  <a:lnTo>
                    <a:pt x="105" y="416"/>
                  </a:lnTo>
                  <a:lnTo>
                    <a:pt x="106" y="415"/>
                  </a:lnTo>
                  <a:lnTo>
                    <a:pt x="109" y="412"/>
                  </a:lnTo>
                  <a:lnTo>
                    <a:pt x="111" y="410"/>
                  </a:lnTo>
                  <a:lnTo>
                    <a:pt x="112" y="409"/>
                  </a:lnTo>
                  <a:lnTo>
                    <a:pt x="112" y="408"/>
                  </a:lnTo>
                  <a:lnTo>
                    <a:pt x="112" y="405"/>
                  </a:lnTo>
                  <a:lnTo>
                    <a:pt x="112" y="402"/>
                  </a:lnTo>
                  <a:lnTo>
                    <a:pt x="112" y="401"/>
                  </a:lnTo>
                  <a:lnTo>
                    <a:pt x="112" y="399"/>
                  </a:lnTo>
                  <a:lnTo>
                    <a:pt x="114" y="393"/>
                  </a:lnTo>
                  <a:lnTo>
                    <a:pt x="115" y="389"/>
                  </a:lnTo>
                  <a:lnTo>
                    <a:pt x="116" y="388"/>
                  </a:lnTo>
                  <a:lnTo>
                    <a:pt x="116" y="384"/>
                  </a:lnTo>
                  <a:lnTo>
                    <a:pt x="118" y="373"/>
                  </a:lnTo>
                  <a:lnTo>
                    <a:pt x="119" y="363"/>
                  </a:lnTo>
                  <a:lnTo>
                    <a:pt x="120" y="362"/>
                  </a:lnTo>
                  <a:lnTo>
                    <a:pt x="120" y="359"/>
                  </a:lnTo>
                  <a:lnTo>
                    <a:pt x="121" y="347"/>
                  </a:lnTo>
                  <a:lnTo>
                    <a:pt x="122" y="339"/>
                  </a:lnTo>
                  <a:lnTo>
                    <a:pt x="123" y="338"/>
                  </a:lnTo>
                  <a:lnTo>
                    <a:pt x="125" y="334"/>
                  </a:lnTo>
                  <a:lnTo>
                    <a:pt x="126" y="331"/>
                  </a:lnTo>
                  <a:lnTo>
                    <a:pt x="127" y="330"/>
                  </a:lnTo>
                  <a:lnTo>
                    <a:pt x="127" y="329"/>
                  </a:lnTo>
                  <a:lnTo>
                    <a:pt x="127" y="328"/>
                  </a:lnTo>
                  <a:lnTo>
                    <a:pt x="127" y="327"/>
                  </a:lnTo>
                  <a:lnTo>
                    <a:pt x="130" y="323"/>
                  </a:lnTo>
                  <a:lnTo>
                    <a:pt x="132" y="321"/>
                  </a:lnTo>
                  <a:lnTo>
                    <a:pt x="133" y="320"/>
                  </a:lnTo>
                  <a:lnTo>
                    <a:pt x="134" y="318"/>
                  </a:lnTo>
                  <a:lnTo>
                    <a:pt x="140" y="310"/>
                  </a:lnTo>
                  <a:lnTo>
                    <a:pt x="143" y="304"/>
                  </a:lnTo>
                  <a:lnTo>
                    <a:pt x="144" y="303"/>
                  </a:lnTo>
                  <a:lnTo>
                    <a:pt x="145" y="301"/>
                  </a:lnTo>
                  <a:lnTo>
                    <a:pt x="150" y="294"/>
                  </a:lnTo>
                  <a:lnTo>
                    <a:pt x="153" y="289"/>
                  </a:lnTo>
                  <a:lnTo>
                    <a:pt x="155" y="288"/>
                  </a:lnTo>
                  <a:lnTo>
                    <a:pt x="157" y="287"/>
                  </a:lnTo>
                  <a:lnTo>
                    <a:pt x="158" y="286"/>
                  </a:lnTo>
                  <a:lnTo>
                    <a:pt x="159" y="285"/>
                  </a:lnTo>
                  <a:lnTo>
                    <a:pt x="159" y="283"/>
                  </a:lnTo>
                  <a:lnTo>
                    <a:pt x="159" y="276"/>
                  </a:lnTo>
                  <a:lnTo>
                    <a:pt x="159" y="272"/>
                  </a:lnTo>
                  <a:lnTo>
                    <a:pt x="159" y="271"/>
                  </a:lnTo>
                  <a:lnTo>
                    <a:pt x="159" y="268"/>
                  </a:lnTo>
                  <a:lnTo>
                    <a:pt x="159" y="256"/>
                  </a:lnTo>
                  <a:lnTo>
                    <a:pt x="159" y="248"/>
                  </a:lnTo>
                  <a:lnTo>
                    <a:pt x="159" y="247"/>
                  </a:lnTo>
                  <a:lnTo>
                    <a:pt x="158" y="239"/>
                  </a:lnTo>
                  <a:lnTo>
                    <a:pt x="156" y="217"/>
                  </a:lnTo>
                  <a:lnTo>
                    <a:pt x="155" y="199"/>
                  </a:lnTo>
                  <a:lnTo>
                    <a:pt x="155" y="198"/>
                  </a:lnTo>
                  <a:lnTo>
                    <a:pt x="153" y="191"/>
                  </a:lnTo>
                  <a:lnTo>
                    <a:pt x="152" y="165"/>
                  </a:lnTo>
                  <a:lnTo>
                    <a:pt x="151" y="146"/>
                  </a:lnTo>
                  <a:lnTo>
                    <a:pt x="151" y="145"/>
                  </a:lnTo>
                  <a:lnTo>
                    <a:pt x="151" y="143"/>
                  </a:lnTo>
                  <a:lnTo>
                    <a:pt x="151" y="137"/>
                  </a:lnTo>
                  <a:lnTo>
                    <a:pt x="151" y="132"/>
                  </a:lnTo>
                  <a:lnTo>
                    <a:pt x="151" y="131"/>
                  </a:lnTo>
                  <a:lnTo>
                    <a:pt x="152" y="131"/>
                  </a:lnTo>
                  <a:lnTo>
                    <a:pt x="156" y="131"/>
                  </a:lnTo>
                  <a:lnTo>
                    <a:pt x="158" y="131"/>
                  </a:lnTo>
                  <a:lnTo>
                    <a:pt x="159" y="131"/>
                  </a:lnTo>
                  <a:lnTo>
                    <a:pt x="162" y="131"/>
                  </a:lnTo>
                  <a:lnTo>
                    <a:pt x="164" y="131"/>
                  </a:lnTo>
                  <a:lnTo>
                    <a:pt x="165" y="131"/>
                  </a:lnTo>
                  <a:lnTo>
                    <a:pt x="169" y="129"/>
                  </a:lnTo>
                  <a:lnTo>
                    <a:pt x="171" y="128"/>
                  </a:lnTo>
                  <a:lnTo>
                    <a:pt x="173" y="127"/>
                  </a:lnTo>
                  <a:lnTo>
                    <a:pt x="177" y="126"/>
                  </a:lnTo>
                  <a:lnTo>
                    <a:pt x="179" y="125"/>
                  </a:lnTo>
                  <a:lnTo>
                    <a:pt x="180" y="124"/>
                  </a:lnTo>
                  <a:lnTo>
                    <a:pt x="180" y="123"/>
                  </a:lnTo>
                  <a:lnTo>
                    <a:pt x="180" y="122"/>
                  </a:lnTo>
                  <a:lnTo>
                    <a:pt x="180" y="121"/>
                  </a:lnTo>
                  <a:lnTo>
                    <a:pt x="180" y="118"/>
                  </a:lnTo>
                  <a:lnTo>
                    <a:pt x="180" y="117"/>
                  </a:lnTo>
                  <a:lnTo>
                    <a:pt x="180" y="116"/>
                  </a:lnTo>
                  <a:lnTo>
                    <a:pt x="181" y="113"/>
                  </a:lnTo>
                  <a:lnTo>
                    <a:pt x="182" y="111"/>
                  </a:lnTo>
                  <a:lnTo>
                    <a:pt x="183" y="110"/>
                  </a:lnTo>
                  <a:lnTo>
                    <a:pt x="183" y="109"/>
                  </a:lnTo>
                  <a:lnTo>
                    <a:pt x="183" y="106"/>
                  </a:lnTo>
                  <a:lnTo>
                    <a:pt x="183" y="104"/>
                  </a:lnTo>
                  <a:lnTo>
                    <a:pt x="183" y="103"/>
                  </a:lnTo>
                  <a:lnTo>
                    <a:pt x="184" y="102"/>
                  </a:lnTo>
                  <a:lnTo>
                    <a:pt x="185" y="100"/>
                  </a:lnTo>
                  <a:lnTo>
                    <a:pt x="186" y="99"/>
                  </a:lnTo>
                  <a:lnTo>
                    <a:pt x="187" y="99"/>
                  </a:lnTo>
                  <a:lnTo>
                    <a:pt x="191" y="99"/>
                  </a:lnTo>
                  <a:lnTo>
                    <a:pt x="193" y="99"/>
                  </a:lnTo>
                  <a:lnTo>
                    <a:pt x="194" y="99"/>
                  </a:lnTo>
                  <a:lnTo>
                    <a:pt x="196" y="99"/>
                  </a:lnTo>
                  <a:lnTo>
                    <a:pt x="202" y="97"/>
                  </a:lnTo>
                  <a:lnTo>
                    <a:pt x="206" y="96"/>
                  </a:lnTo>
                  <a:lnTo>
                    <a:pt x="207" y="95"/>
                  </a:lnTo>
                  <a:lnTo>
                    <a:pt x="212" y="95"/>
                  </a:lnTo>
                  <a:lnTo>
                    <a:pt x="224" y="94"/>
                  </a:lnTo>
                  <a:lnTo>
                    <a:pt x="235" y="93"/>
                  </a:lnTo>
                  <a:lnTo>
                    <a:pt x="236" y="92"/>
                  </a:lnTo>
                  <a:lnTo>
                    <a:pt x="240" y="91"/>
                  </a:lnTo>
                  <a:lnTo>
                    <a:pt x="255" y="88"/>
                  </a:lnTo>
                  <a:lnTo>
                    <a:pt x="267" y="86"/>
                  </a:lnTo>
                  <a:lnTo>
                    <a:pt x="268" y="85"/>
                  </a:lnTo>
                  <a:lnTo>
                    <a:pt x="272" y="84"/>
                  </a:lnTo>
                  <a:lnTo>
                    <a:pt x="274" y="82"/>
                  </a:lnTo>
                  <a:lnTo>
                    <a:pt x="275" y="81"/>
                  </a:lnTo>
                  <a:lnTo>
                    <a:pt x="278" y="81"/>
                  </a:lnTo>
                  <a:lnTo>
                    <a:pt x="280" y="81"/>
                  </a:lnTo>
                  <a:lnTo>
                    <a:pt x="281" y="81"/>
                  </a:lnTo>
                  <a:lnTo>
                    <a:pt x="284" y="81"/>
                  </a:lnTo>
                  <a:lnTo>
                    <a:pt x="290" y="81"/>
                  </a:lnTo>
                  <a:lnTo>
                    <a:pt x="295" y="81"/>
                  </a:lnTo>
                  <a:lnTo>
                    <a:pt x="296" y="81"/>
                  </a:lnTo>
                  <a:lnTo>
                    <a:pt x="300" y="81"/>
                  </a:lnTo>
                  <a:lnTo>
                    <a:pt x="313" y="81"/>
                  </a:lnTo>
                  <a:lnTo>
                    <a:pt x="323" y="81"/>
                  </a:lnTo>
                  <a:lnTo>
                    <a:pt x="324" y="81"/>
                  </a:lnTo>
                  <a:lnTo>
                    <a:pt x="328" y="81"/>
                  </a:lnTo>
                  <a:lnTo>
                    <a:pt x="343" y="81"/>
                  </a:lnTo>
                  <a:lnTo>
                    <a:pt x="354" y="81"/>
                  </a:lnTo>
                  <a:lnTo>
                    <a:pt x="355" y="81"/>
                  </a:lnTo>
                  <a:lnTo>
                    <a:pt x="356" y="81"/>
                  </a:lnTo>
                  <a:lnTo>
                    <a:pt x="360" y="81"/>
                  </a:lnTo>
                  <a:lnTo>
                    <a:pt x="362" y="81"/>
                  </a:lnTo>
                  <a:lnTo>
                    <a:pt x="363" y="81"/>
                  </a:lnTo>
                  <a:lnTo>
                    <a:pt x="363" y="80"/>
                  </a:lnTo>
                  <a:lnTo>
                    <a:pt x="363" y="79"/>
                  </a:lnTo>
                  <a:lnTo>
                    <a:pt x="363" y="78"/>
                  </a:lnTo>
                  <a:lnTo>
                    <a:pt x="364" y="76"/>
                  </a:lnTo>
                  <a:lnTo>
                    <a:pt x="365" y="75"/>
                  </a:lnTo>
                  <a:lnTo>
                    <a:pt x="366" y="74"/>
                  </a:lnTo>
                  <a:lnTo>
                    <a:pt x="366" y="72"/>
                  </a:lnTo>
                  <a:lnTo>
                    <a:pt x="368" y="66"/>
                  </a:lnTo>
                  <a:lnTo>
                    <a:pt x="369" y="61"/>
                  </a:lnTo>
                  <a:lnTo>
                    <a:pt x="370" y="60"/>
                  </a:lnTo>
                  <a:lnTo>
                    <a:pt x="371" y="56"/>
                  </a:lnTo>
                  <a:lnTo>
                    <a:pt x="372" y="54"/>
                  </a:lnTo>
                  <a:lnTo>
                    <a:pt x="373" y="53"/>
                  </a:lnTo>
                  <a:lnTo>
                    <a:pt x="374" y="53"/>
                  </a:lnTo>
                  <a:lnTo>
                    <a:pt x="376" y="53"/>
                  </a:lnTo>
                  <a:lnTo>
                    <a:pt x="377" y="53"/>
                  </a:lnTo>
                  <a:lnTo>
                    <a:pt x="379" y="53"/>
                  </a:lnTo>
                  <a:lnTo>
                    <a:pt x="385" y="53"/>
                  </a:lnTo>
                  <a:lnTo>
                    <a:pt x="390" y="53"/>
                  </a:lnTo>
                  <a:lnTo>
                    <a:pt x="391" y="53"/>
                  </a:lnTo>
                  <a:lnTo>
                    <a:pt x="395" y="53"/>
                  </a:lnTo>
                  <a:lnTo>
                    <a:pt x="406" y="52"/>
                  </a:lnTo>
                  <a:lnTo>
                    <a:pt x="415" y="51"/>
                  </a:lnTo>
                  <a:lnTo>
                    <a:pt x="416" y="50"/>
                  </a:lnTo>
                  <a:lnTo>
                    <a:pt x="419" y="51"/>
                  </a:lnTo>
                  <a:lnTo>
                    <a:pt x="421" y="51"/>
                  </a:lnTo>
                  <a:lnTo>
                    <a:pt x="426" y="50"/>
                  </a:lnTo>
                  <a:lnTo>
                    <a:pt x="436" y="48"/>
                  </a:lnTo>
                  <a:lnTo>
                    <a:pt x="439" y="46"/>
                  </a:lnTo>
                  <a:lnTo>
                    <a:pt x="442" y="49"/>
                  </a:lnTo>
                  <a:lnTo>
                    <a:pt x="443" y="50"/>
                  </a:lnTo>
                  <a:lnTo>
                    <a:pt x="443" y="52"/>
                  </a:lnTo>
                  <a:lnTo>
                    <a:pt x="443" y="53"/>
                  </a:lnTo>
                  <a:lnTo>
                    <a:pt x="444" y="55"/>
                  </a:lnTo>
                  <a:lnTo>
                    <a:pt x="445" y="55"/>
                  </a:lnTo>
                  <a:lnTo>
                    <a:pt x="445" y="56"/>
                  </a:lnTo>
                  <a:lnTo>
                    <a:pt x="445" y="57"/>
                  </a:lnTo>
                  <a:lnTo>
                    <a:pt x="446" y="60"/>
                  </a:lnTo>
                  <a:lnTo>
                    <a:pt x="447" y="63"/>
                  </a:lnTo>
                  <a:lnTo>
                    <a:pt x="448" y="63"/>
                  </a:lnTo>
                  <a:lnTo>
                    <a:pt x="448" y="64"/>
                  </a:lnTo>
                  <a:lnTo>
                    <a:pt x="448" y="66"/>
                  </a:lnTo>
                  <a:lnTo>
                    <a:pt x="450" y="71"/>
                  </a:lnTo>
                  <a:lnTo>
                    <a:pt x="450" y="74"/>
                  </a:lnTo>
                  <a:lnTo>
                    <a:pt x="451" y="74"/>
                  </a:lnTo>
                  <a:lnTo>
                    <a:pt x="452" y="75"/>
                  </a:lnTo>
                  <a:lnTo>
                    <a:pt x="453" y="75"/>
                  </a:lnTo>
                  <a:lnTo>
                    <a:pt x="456" y="77"/>
                  </a:lnTo>
                  <a:lnTo>
                    <a:pt x="457" y="78"/>
                  </a:lnTo>
                  <a:lnTo>
                    <a:pt x="458" y="78"/>
                  </a:lnTo>
                  <a:lnTo>
                    <a:pt x="463" y="79"/>
                  </a:lnTo>
                  <a:lnTo>
                    <a:pt x="466" y="79"/>
                  </a:lnTo>
                  <a:lnTo>
                    <a:pt x="468" y="79"/>
                  </a:lnTo>
                  <a:lnTo>
                    <a:pt x="471" y="79"/>
                  </a:lnTo>
                  <a:lnTo>
                    <a:pt x="482" y="79"/>
                  </a:lnTo>
                  <a:lnTo>
                    <a:pt x="492" y="79"/>
                  </a:lnTo>
                  <a:lnTo>
                    <a:pt x="493" y="78"/>
                  </a:lnTo>
                  <a:lnTo>
                    <a:pt x="495" y="78"/>
                  </a:lnTo>
                  <a:lnTo>
                    <a:pt x="503" y="78"/>
                  </a:lnTo>
                  <a:lnTo>
                    <a:pt x="510" y="78"/>
                  </a:lnTo>
                  <a:lnTo>
                    <a:pt x="511" y="78"/>
                  </a:lnTo>
                  <a:lnTo>
                    <a:pt x="512" y="78"/>
                  </a:lnTo>
                  <a:lnTo>
                    <a:pt x="514" y="78"/>
                  </a:lnTo>
                  <a:lnTo>
                    <a:pt x="519" y="76"/>
                  </a:lnTo>
                  <a:lnTo>
                    <a:pt x="521" y="74"/>
                  </a:lnTo>
                  <a:lnTo>
                    <a:pt x="522" y="73"/>
                  </a:lnTo>
                  <a:lnTo>
                    <a:pt x="522" y="72"/>
                  </a:lnTo>
                  <a:lnTo>
                    <a:pt x="524" y="68"/>
                  </a:lnTo>
                  <a:lnTo>
                    <a:pt x="524" y="64"/>
                  </a:lnTo>
                  <a:lnTo>
                    <a:pt x="525" y="63"/>
                  </a:lnTo>
                  <a:lnTo>
                    <a:pt x="522" y="60"/>
                  </a:lnTo>
                  <a:lnTo>
                    <a:pt x="522" y="58"/>
                  </a:lnTo>
                  <a:lnTo>
                    <a:pt x="522" y="57"/>
                  </a:lnTo>
                  <a:lnTo>
                    <a:pt x="521" y="54"/>
                  </a:lnTo>
                  <a:lnTo>
                    <a:pt x="520" y="53"/>
                  </a:lnTo>
                  <a:lnTo>
                    <a:pt x="519" y="52"/>
                  </a:lnTo>
                  <a:lnTo>
                    <a:pt x="517" y="52"/>
                  </a:lnTo>
                  <a:lnTo>
                    <a:pt x="515" y="51"/>
                  </a:lnTo>
                  <a:lnTo>
                    <a:pt x="514" y="50"/>
                  </a:lnTo>
                  <a:lnTo>
                    <a:pt x="513" y="50"/>
                  </a:lnTo>
                  <a:lnTo>
                    <a:pt x="510" y="50"/>
                  </a:lnTo>
                  <a:lnTo>
                    <a:pt x="508" y="50"/>
                  </a:lnTo>
                  <a:lnTo>
                    <a:pt x="505" y="49"/>
                  </a:lnTo>
                  <a:lnTo>
                    <a:pt x="503" y="48"/>
                  </a:lnTo>
                  <a:lnTo>
                    <a:pt x="503" y="46"/>
                  </a:lnTo>
                  <a:lnTo>
                    <a:pt x="502" y="46"/>
                  </a:lnTo>
                  <a:lnTo>
                    <a:pt x="499" y="46"/>
                  </a:lnTo>
                  <a:lnTo>
                    <a:pt x="497" y="46"/>
                  </a:lnTo>
                  <a:lnTo>
                    <a:pt x="494" y="44"/>
                  </a:lnTo>
                  <a:lnTo>
                    <a:pt x="493" y="43"/>
                  </a:lnTo>
                  <a:lnTo>
                    <a:pt x="493" y="42"/>
                  </a:lnTo>
                  <a:lnTo>
                    <a:pt x="493" y="41"/>
                  </a:lnTo>
                  <a:lnTo>
                    <a:pt x="493" y="40"/>
                  </a:lnTo>
                  <a:lnTo>
                    <a:pt x="493" y="39"/>
                  </a:lnTo>
                  <a:lnTo>
                    <a:pt x="493" y="38"/>
                  </a:lnTo>
                  <a:lnTo>
                    <a:pt x="493" y="35"/>
                  </a:lnTo>
                  <a:lnTo>
                    <a:pt x="493" y="33"/>
                  </a:lnTo>
                  <a:lnTo>
                    <a:pt x="493" y="32"/>
                  </a:lnTo>
                  <a:lnTo>
                    <a:pt x="493" y="28"/>
                  </a:lnTo>
                  <a:lnTo>
                    <a:pt x="493" y="26"/>
                  </a:lnTo>
                  <a:lnTo>
                    <a:pt x="493" y="25"/>
                  </a:lnTo>
                  <a:lnTo>
                    <a:pt x="493" y="23"/>
                  </a:lnTo>
                  <a:lnTo>
                    <a:pt x="493" y="22"/>
                  </a:lnTo>
                  <a:lnTo>
                    <a:pt x="493" y="21"/>
                  </a:lnTo>
                  <a:lnTo>
                    <a:pt x="494" y="21"/>
                  </a:lnTo>
                  <a:lnTo>
                    <a:pt x="499" y="21"/>
                  </a:lnTo>
                  <a:lnTo>
                    <a:pt x="502" y="21"/>
                  </a:lnTo>
                  <a:lnTo>
                    <a:pt x="503" y="21"/>
                  </a:lnTo>
                  <a:lnTo>
                    <a:pt x="506" y="21"/>
                  </a:lnTo>
                  <a:lnTo>
                    <a:pt x="514" y="21"/>
                  </a:lnTo>
                  <a:lnTo>
                    <a:pt x="520" y="21"/>
                  </a:lnTo>
                  <a:lnTo>
                    <a:pt x="521" y="21"/>
                  </a:lnTo>
                  <a:lnTo>
                    <a:pt x="527" y="22"/>
                  </a:lnTo>
                  <a:lnTo>
                    <a:pt x="542" y="24"/>
                  </a:lnTo>
                  <a:lnTo>
                    <a:pt x="554" y="25"/>
                  </a:lnTo>
                  <a:lnTo>
                    <a:pt x="555" y="25"/>
                  </a:lnTo>
                  <a:lnTo>
                    <a:pt x="561" y="26"/>
                  </a:lnTo>
                  <a:lnTo>
                    <a:pt x="580" y="27"/>
                  </a:lnTo>
                  <a:lnTo>
                    <a:pt x="593" y="28"/>
                  </a:lnTo>
                  <a:lnTo>
                    <a:pt x="594" y="28"/>
                  </a:lnTo>
                  <a:lnTo>
                    <a:pt x="595" y="28"/>
                  </a:lnTo>
                  <a:lnTo>
                    <a:pt x="599" y="28"/>
                  </a:lnTo>
                  <a:lnTo>
                    <a:pt x="601" y="28"/>
                  </a:lnTo>
                  <a:lnTo>
                    <a:pt x="602" y="28"/>
                  </a:lnTo>
                  <a:lnTo>
                    <a:pt x="603" y="27"/>
                  </a:lnTo>
                  <a:lnTo>
                    <a:pt x="604" y="26"/>
                  </a:lnTo>
                  <a:lnTo>
                    <a:pt x="605" y="25"/>
                  </a:lnTo>
                  <a:lnTo>
                    <a:pt x="606" y="21"/>
                  </a:lnTo>
                  <a:lnTo>
                    <a:pt x="607" y="19"/>
                  </a:lnTo>
                  <a:lnTo>
                    <a:pt x="608" y="18"/>
                  </a:lnTo>
                  <a:lnTo>
                    <a:pt x="608" y="16"/>
                  </a:lnTo>
                  <a:lnTo>
                    <a:pt x="610" y="9"/>
                  </a:lnTo>
                  <a:lnTo>
                    <a:pt x="611" y="5"/>
                  </a:lnTo>
                  <a:lnTo>
                    <a:pt x="612" y="4"/>
                  </a:lnTo>
                  <a:lnTo>
                    <a:pt x="613" y="2"/>
                  </a:lnTo>
                  <a:lnTo>
                    <a:pt x="614" y="1"/>
                  </a:lnTo>
                  <a:lnTo>
                    <a:pt x="616" y="0"/>
                  </a:lnTo>
                  <a:lnTo>
                    <a:pt x="617" y="0"/>
                  </a:lnTo>
                  <a:lnTo>
                    <a:pt x="618" y="0"/>
                  </a:lnTo>
                  <a:lnTo>
                    <a:pt x="619" y="0"/>
                  </a:lnTo>
                  <a:lnTo>
                    <a:pt x="620" y="0"/>
                  </a:lnTo>
                  <a:lnTo>
                    <a:pt x="623" y="0"/>
                  </a:lnTo>
                  <a:lnTo>
                    <a:pt x="625" y="0"/>
                  </a:lnTo>
                  <a:lnTo>
                    <a:pt x="626" y="0"/>
                  </a:lnTo>
                  <a:lnTo>
                    <a:pt x="627" y="0"/>
                  </a:lnTo>
                  <a:lnTo>
                    <a:pt x="630" y="0"/>
                  </a:lnTo>
                  <a:lnTo>
                    <a:pt x="632" y="0"/>
                  </a:lnTo>
                  <a:lnTo>
                    <a:pt x="633" y="0"/>
                  </a:lnTo>
                  <a:lnTo>
                    <a:pt x="635" y="0"/>
                  </a:lnTo>
                  <a:lnTo>
                    <a:pt x="636" y="0"/>
                  </a:lnTo>
                  <a:lnTo>
                    <a:pt x="637" y="0"/>
                  </a:lnTo>
                  <a:lnTo>
                    <a:pt x="637" y="1"/>
                  </a:lnTo>
                  <a:lnTo>
                    <a:pt x="637" y="2"/>
                  </a:lnTo>
                  <a:lnTo>
                    <a:pt x="637" y="5"/>
                  </a:lnTo>
                  <a:lnTo>
                    <a:pt x="637" y="7"/>
                  </a:lnTo>
                  <a:lnTo>
                    <a:pt x="637" y="8"/>
                  </a:lnTo>
                  <a:lnTo>
                    <a:pt x="637" y="9"/>
                  </a:lnTo>
                  <a:lnTo>
                    <a:pt x="637" y="13"/>
                  </a:lnTo>
                  <a:lnTo>
                    <a:pt x="637" y="15"/>
                  </a:lnTo>
                  <a:lnTo>
                    <a:pt x="638" y="19"/>
                  </a:lnTo>
                  <a:lnTo>
                    <a:pt x="639" y="21"/>
                  </a:lnTo>
                  <a:lnTo>
                    <a:pt x="640" y="21"/>
                  </a:lnTo>
                  <a:lnTo>
                    <a:pt x="642" y="24"/>
                  </a:lnTo>
                  <a:lnTo>
                    <a:pt x="643" y="25"/>
                  </a:lnTo>
                  <a:lnTo>
                    <a:pt x="644" y="25"/>
                  </a:lnTo>
                  <a:lnTo>
                    <a:pt x="645" y="25"/>
                  </a:lnTo>
                  <a:lnTo>
                    <a:pt x="646" y="25"/>
                  </a:lnTo>
                  <a:lnTo>
                    <a:pt x="647" y="25"/>
                  </a:lnTo>
                  <a:lnTo>
                    <a:pt x="648" y="26"/>
                  </a:lnTo>
                  <a:lnTo>
                    <a:pt x="654" y="29"/>
                  </a:lnTo>
                  <a:lnTo>
                    <a:pt x="657" y="32"/>
                  </a:lnTo>
                  <a:lnTo>
                    <a:pt x="658" y="32"/>
                  </a:lnTo>
                  <a:lnTo>
                    <a:pt x="664" y="35"/>
                  </a:lnTo>
                  <a:lnTo>
                    <a:pt x="667" y="36"/>
                  </a:lnTo>
                  <a:lnTo>
                    <a:pt x="668" y="36"/>
                  </a:lnTo>
                  <a:lnTo>
                    <a:pt x="668" y="37"/>
                  </a:lnTo>
                  <a:lnTo>
                    <a:pt x="668" y="38"/>
                  </a:lnTo>
                  <a:lnTo>
                    <a:pt x="668" y="39"/>
                  </a:lnTo>
                  <a:lnTo>
                    <a:pt x="669" y="39"/>
                  </a:lnTo>
                  <a:lnTo>
                    <a:pt x="670" y="39"/>
                  </a:lnTo>
                  <a:lnTo>
                    <a:pt x="672" y="39"/>
                  </a:lnTo>
                  <a:lnTo>
                    <a:pt x="673" y="39"/>
                  </a:lnTo>
                  <a:lnTo>
                    <a:pt x="676" y="39"/>
                  </a:lnTo>
                  <a:lnTo>
                    <a:pt x="678" y="39"/>
                  </a:lnTo>
                  <a:lnTo>
                    <a:pt x="679" y="39"/>
                  </a:lnTo>
                  <a:lnTo>
                    <a:pt x="681" y="40"/>
                  </a:lnTo>
                  <a:lnTo>
                    <a:pt x="687" y="41"/>
                  </a:lnTo>
                  <a:lnTo>
                    <a:pt x="692" y="42"/>
                  </a:lnTo>
                  <a:lnTo>
                    <a:pt x="693" y="42"/>
                  </a:lnTo>
                  <a:lnTo>
                    <a:pt x="695" y="42"/>
                  </a:lnTo>
                  <a:lnTo>
                    <a:pt x="701" y="42"/>
                  </a:lnTo>
                  <a:lnTo>
                    <a:pt x="706" y="42"/>
                  </a:lnTo>
                  <a:lnTo>
                    <a:pt x="708" y="42"/>
                  </a:lnTo>
                  <a:lnTo>
                    <a:pt x="711" y="42"/>
                  </a:lnTo>
                  <a:lnTo>
                    <a:pt x="713" y="42"/>
                  </a:lnTo>
                  <a:lnTo>
                    <a:pt x="714" y="42"/>
                  </a:lnTo>
                  <a:lnTo>
                    <a:pt x="714" y="43"/>
                  </a:lnTo>
                  <a:lnTo>
                    <a:pt x="714" y="45"/>
                  </a:lnTo>
                  <a:lnTo>
                    <a:pt x="714" y="46"/>
                  </a:lnTo>
                  <a:lnTo>
                    <a:pt x="714" y="48"/>
                  </a:lnTo>
                  <a:lnTo>
                    <a:pt x="714" y="49"/>
                  </a:lnTo>
                  <a:lnTo>
                    <a:pt x="714" y="50"/>
                  </a:lnTo>
                  <a:lnTo>
                    <a:pt x="714" y="51"/>
                  </a:lnTo>
                  <a:lnTo>
                    <a:pt x="714" y="52"/>
                  </a:lnTo>
                  <a:lnTo>
                    <a:pt x="714" y="55"/>
                  </a:lnTo>
                  <a:lnTo>
                    <a:pt x="714" y="57"/>
                  </a:lnTo>
                  <a:lnTo>
                    <a:pt x="714" y="58"/>
                  </a:lnTo>
                  <a:lnTo>
                    <a:pt x="714" y="61"/>
                  </a:lnTo>
                  <a:lnTo>
                    <a:pt x="714" y="63"/>
                  </a:lnTo>
                  <a:lnTo>
                    <a:pt x="714" y="64"/>
                  </a:lnTo>
                  <a:lnTo>
                    <a:pt x="714" y="67"/>
                  </a:lnTo>
                  <a:lnTo>
                    <a:pt x="714" y="68"/>
                  </a:lnTo>
                  <a:lnTo>
                    <a:pt x="716" y="68"/>
                  </a:lnTo>
                  <a:lnTo>
                    <a:pt x="717" y="68"/>
                  </a:lnTo>
                  <a:lnTo>
                    <a:pt x="718" y="68"/>
                  </a:lnTo>
                  <a:lnTo>
                    <a:pt x="721" y="70"/>
                  </a:lnTo>
                  <a:lnTo>
                    <a:pt x="723" y="71"/>
                  </a:lnTo>
                  <a:lnTo>
                    <a:pt x="724" y="71"/>
                  </a:lnTo>
                  <a:lnTo>
                    <a:pt x="727" y="72"/>
                  </a:lnTo>
                  <a:lnTo>
                    <a:pt x="733" y="73"/>
                  </a:lnTo>
                  <a:lnTo>
                    <a:pt x="738" y="74"/>
                  </a:lnTo>
                  <a:lnTo>
                    <a:pt x="739" y="74"/>
                  </a:lnTo>
                  <a:lnTo>
                    <a:pt x="741" y="76"/>
                  </a:lnTo>
                  <a:lnTo>
                    <a:pt x="748" y="79"/>
                  </a:lnTo>
                  <a:lnTo>
                    <a:pt x="752" y="81"/>
                  </a:lnTo>
                  <a:lnTo>
                    <a:pt x="753" y="81"/>
                  </a:lnTo>
                  <a:lnTo>
                    <a:pt x="754" y="81"/>
                  </a:lnTo>
                  <a:lnTo>
                    <a:pt x="755" y="81"/>
                  </a:lnTo>
                  <a:lnTo>
                    <a:pt x="756" y="81"/>
                  </a:lnTo>
                  <a:lnTo>
                    <a:pt x="758" y="84"/>
                  </a:lnTo>
                  <a:lnTo>
                    <a:pt x="759" y="85"/>
                  </a:lnTo>
                  <a:lnTo>
                    <a:pt x="760" y="85"/>
                  </a:lnTo>
                  <a:lnTo>
                    <a:pt x="761" y="88"/>
                  </a:lnTo>
                  <a:lnTo>
                    <a:pt x="762" y="89"/>
                  </a:lnTo>
                  <a:lnTo>
                    <a:pt x="764" y="89"/>
                  </a:lnTo>
                  <a:lnTo>
                    <a:pt x="765" y="90"/>
                  </a:lnTo>
                  <a:lnTo>
                    <a:pt x="768" y="93"/>
                  </a:lnTo>
                  <a:lnTo>
                    <a:pt x="770" y="95"/>
                  </a:lnTo>
                  <a:lnTo>
                    <a:pt x="771" y="95"/>
                  </a:lnTo>
                  <a:lnTo>
                    <a:pt x="773" y="97"/>
                  </a:lnTo>
                  <a:lnTo>
                    <a:pt x="779" y="100"/>
                  </a:lnTo>
                  <a:lnTo>
                    <a:pt x="784" y="103"/>
                  </a:lnTo>
                  <a:lnTo>
                    <a:pt x="785" y="103"/>
                  </a:lnTo>
                  <a:lnTo>
                    <a:pt x="786" y="104"/>
                  </a:lnTo>
                  <a:lnTo>
                    <a:pt x="789" y="105"/>
                  </a:lnTo>
                  <a:lnTo>
                    <a:pt x="791" y="106"/>
                  </a:lnTo>
                  <a:lnTo>
                    <a:pt x="792" y="106"/>
                  </a:lnTo>
                  <a:lnTo>
                    <a:pt x="795" y="106"/>
                  </a:lnTo>
                  <a:lnTo>
                    <a:pt x="797" y="106"/>
                  </a:lnTo>
                  <a:lnTo>
                    <a:pt x="798" y="106"/>
                  </a:lnTo>
                  <a:lnTo>
                    <a:pt x="799" y="106"/>
                  </a:lnTo>
                  <a:lnTo>
                    <a:pt x="805" y="106"/>
                  </a:lnTo>
                  <a:lnTo>
                    <a:pt x="808" y="106"/>
                  </a:lnTo>
                  <a:lnTo>
                    <a:pt x="809" y="106"/>
                  </a:lnTo>
                  <a:lnTo>
                    <a:pt x="815" y="109"/>
                  </a:lnTo>
                  <a:lnTo>
                    <a:pt x="819" y="110"/>
                  </a:lnTo>
                  <a:lnTo>
                    <a:pt x="820" y="110"/>
                  </a:lnTo>
                  <a:lnTo>
                    <a:pt x="822" y="110"/>
                  </a:lnTo>
                  <a:lnTo>
                    <a:pt x="823" y="110"/>
                  </a:lnTo>
                  <a:lnTo>
                    <a:pt x="824" y="110"/>
                  </a:lnTo>
                  <a:lnTo>
                    <a:pt x="824" y="111"/>
                  </a:lnTo>
                  <a:lnTo>
                    <a:pt x="824" y="112"/>
                  </a:lnTo>
                  <a:lnTo>
                    <a:pt x="824" y="113"/>
                  </a:lnTo>
                  <a:lnTo>
                    <a:pt x="824" y="114"/>
                  </a:lnTo>
                  <a:lnTo>
                    <a:pt x="824" y="115"/>
                  </a:lnTo>
                  <a:lnTo>
                    <a:pt x="824" y="116"/>
                  </a:lnTo>
                  <a:lnTo>
                    <a:pt x="824" y="117"/>
                  </a:lnTo>
                  <a:lnTo>
                    <a:pt x="824" y="118"/>
                  </a:lnTo>
                  <a:lnTo>
                    <a:pt x="824" y="122"/>
                  </a:lnTo>
                  <a:lnTo>
                    <a:pt x="824" y="124"/>
                  </a:lnTo>
                  <a:lnTo>
                    <a:pt x="824" y="125"/>
                  </a:lnTo>
                  <a:lnTo>
                    <a:pt x="824" y="126"/>
                  </a:lnTo>
                  <a:lnTo>
                    <a:pt x="824" y="129"/>
                  </a:lnTo>
                  <a:lnTo>
                    <a:pt x="824" y="131"/>
                  </a:lnTo>
                  <a:lnTo>
                    <a:pt x="825" y="131"/>
                  </a:lnTo>
                  <a:lnTo>
                    <a:pt x="826" y="131"/>
                  </a:lnTo>
                  <a:lnTo>
                    <a:pt x="827" y="131"/>
                  </a:lnTo>
                  <a:lnTo>
                    <a:pt x="828" y="131"/>
                  </a:lnTo>
                  <a:lnTo>
                    <a:pt x="831" y="131"/>
                  </a:lnTo>
                  <a:lnTo>
                    <a:pt x="833" y="131"/>
                  </a:lnTo>
                  <a:lnTo>
                    <a:pt x="834" y="131"/>
                  </a:lnTo>
                  <a:lnTo>
                    <a:pt x="835" y="131"/>
                  </a:lnTo>
                  <a:lnTo>
                    <a:pt x="841" y="131"/>
                  </a:lnTo>
                  <a:lnTo>
                    <a:pt x="844" y="131"/>
                  </a:lnTo>
                  <a:lnTo>
                    <a:pt x="845" y="131"/>
                  </a:lnTo>
                  <a:lnTo>
                    <a:pt x="845" y="132"/>
                  </a:lnTo>
                  <a:lnTo>
                    <a:pt x="845" y="135"/>
                  </a:lnTo>
                  <a:lnTo>
                    <a:pt x="845" y="138"/>
                  </a:lnTo>
                  <a:lnTo>
                    <a:pt x="845" y="139"/>
                  </a:lnTo>
                  <a:lnTo>
                    <a:pt x="845" y="141"/>
                  </a:lnTo>
                  <a:lnTo>
                    <a:pt x="845" y="149"/>
                  </a:lnTo>
                  <a:lnTo>
                    <a:pt x="845" y="156"/>
                  </a:lnTo>
                  <a:lnTo>
                    <a:pt x="845" y="157"/>
                  </a:lnTo>
                  <a:lnTo>
                    <a:pt x="845" y="161"/>
                  </a:lnTo>
                  <a:lnTo>
                    <a:pt x="846" y="174"/>
                  </a:lnTo>
                  <a:lnTo>
                    <a:pt x="847" y="184"/>
                  </a:lnTo>
                  <a:lnTo>
                    <a:pt x="848" y="184"/>
                  </a:lnTo>
                  <a:lnTo>
                    <a:pt x="848" y="185"/>
                  </a:lnTo>
                  <a:lnTo>
                    <a:pt x="848" y="189"/>
                  </a:lnTo>
                  <a:lnTo>
                    <a:pt x="848" y="202"/>
                  </a:lnTo>
                  <a:lnTo>
                    <a:pt x="848" y="212"/>
                  </a:lnTo>
                  <a:lnTo>
                    <a:pt x="849" y="217"/>
                  </a:lnTo>
                  <a:lnTo>
                    <a:pt x="850" y="219"/>
                  </a:lnTo>
                  <a:lnTo>
                    <a:pt x="851" y="219"/>
                  </a:lnTo>
                  <a:lnTo>
                    <a:pt x="850" y="219"/>
                  </a:lnTo>
                  <a:lnTo>
                    <a:pt x="849" y="219"/>
                  </a:lnTo>
                  <a:lnTo>
                    <a:pt x="848" y="219"/>
                  </a:lnTo>
                  <a:lnTo>
                    <a:pt x="848" y="220"/>
                  </a:lnTo>
                  <a:lnTo>
                    <a:pt x="848" y="221"/>
                  </a:lnTo>
                  <a:lnTo>
                    <a:pt x="848" y="222"/>
                  </a:lnTo>
                  <a:lnTo>
                    <a:pt x="847" y="223"/>
                  </a:lnTo>
                  <a:lnTo>
                    <a:pt x="846" y="226"/>
                  </a:lnTo>
                  <a:lnTo>
                    <a:pt x="845" y="227"/>
                  </a:lnTo>
                  <a:lnTo>
                    <a:pt x="844" y="228"/>
                  </a:lnTo>
                  <a:lnTo>
                    <a:pt x="842" y="231"/>
                  </a:lnTo>
                  <a:lnTo>
                    <a:pt x="841" y="233"/>
                  </a:lnTo>
                  <a:lnTo>
                    <a:pt x="840" y="236"/>
                  </a:lnTo>
                  <a:lnTo>
                    <a:pt x="839" y="242"/>
                  </a:lnTo>
                  <a:lnTo>
                    <a:pt x="838" y="247"/>
                  </a:lnTo>
                  <a:lnTo>
                    <a:pt x="836" y="251"/>
                  </a:lnTo>
                  <a:lnTo>
                    <a:pt x="835" y="263"/>
                  </a:lnTo>
                  <a:lnTo>
                    <a:pt x="834" y="271"/>
                  </a:lnTo>
                  <a:lnTo>
                    <a:pt x="832" y="276"/>
                  </a:lnTo>
                  <a:lnTo>
                    <a:pt x="829" y="289"/>
                  </a:lnTo>
                  <a:lnTo>
                    <a:pt x="827" y="299"/>
                  </a:lnTo>
                  <a:lnTo>
                    <a:pt x="827" y="300"/>
                  </a:lnTo>
                  <a:lnTo>
                    <a:pt x="827" y="303"/>
                  </a:lnTo>
                  <a:lnTo>
                    <a:pt x="827" y="315"/>
                  </a:lnTo>
                  <a:lnTo>
                    <a:pt x="827" y="324"/>
                  </a:lnTo>
                  <a:lnTo>
                    <a:pt x="827" y="325"/>
                  </a:lnTo>
                  <a:lnTo>
                    <a:pt x="827" y="328"/>
                  </a:lnTo>
                  <a:lnTo>
                    <a:pt x="827" y="330"/>
                  </a:lnTo>
                  <a:lnTo>
                    <a:pt x="827" y="331"/>
                  </a:lnTo>
                  <a:lnTo>
                    <a:pt x="827" y="334"/>
                  </a:lnTo>
                  <a:lnTo>
                    <a:pt x="827" y="335"/>
                  </a:lnTo>
                  <a:lnTo>
                    <a:pt x="828" y="339"/>
                  </a:lnTo>
                  <a:lnTo>
                    <a:pt x="829" y="341"/>
                  </a:lnTo>
                  <a:lnTo>
                    <a:pt x="830" y="341"/>
                  </a:lnTo>
                  <a:lnTo>
                    <a:pt x="830" y="342"/>
                  </a:lnTo>
                  <a:lnTo>
                    <a:pt x="830" y="344"/>
                  </a:lnTo>
                  <a:lnTo>
                    <a:pt x="830" y="351"/>
                  </a:lnTo>
                  <a:lnTo>
                    <a:pt x="830" y="356"/>
                  </a:lnTo>
                  <a:lnTo>
                    <a:pt x="830" y="357"/>
                  </a:lnTo>
                  <a:lnTo>
                    <a:pt x="830" y="359"/>
                  </a:lnTo>
                  <a:lnTo>
                    <a:pt x="832" y="365"/>
                  </a:lnTo>
                  <a:lnTo>
                    <a:pt x="833" y="370"/>
                  </a:lnTo>
                  <a:lnTo>
                    <a:pt x="834" y="370"/>
                  </a:lnTo>
                  <a:lnTo>
                    <a:pt x="834" y="371"/>
                  </a:lnTo>
                  <a:lnTo>
                    <a:pt x="834" y="372"/>
                  </a:lnTo>
                  <a:lnTo>
                    <a:pt x="834" y="373"/>
                  </a:lnTo>
                  <a:lnTo>
                    <a:pt x="833" y="373"/>
                  </a:lnTo>
                  <a:lnTo>
                    <a:pt x="831" y="373"/>
                  </a:lnTo>
                  <a:lnTo>
                    <a:pt x="830" y="373"/>
                  </a:lnTo>
                  <a:lnTo>
                    <a:pt x="829" y="373"/>
                  </a:lnTo>
                  <a:lnTo>
                    <a:pt x="828" y="373"/>
                  </a:lnTo>
                  <a:lnTo>
                    <a:pt x="827" y="373"/>
                  </a:lnTo>
                  <a:lnTo>
                    <a:pt x="824" y="374"/>
                  </a:lnTo>
                  <a:lnTo>
                    <a:pt x="817" y="376"/>
                  </a:lnTo>
                  <a:lnTo>
                    <a:pt x="813" y="377"/>
                  </a:lnTo>
                  <a:lnTo>
                    <a:pt x="812" y="377"/>
                  </a:lnTo>
                  <a:lnTo>
                    <a:pt x="811" y="377"/>
                  </a:lnTo>
                  <a:lnTo>
                    <a:pt x="806" y="377"/>
                  </a:lnTo>
                  <a:lnTo>
                    <a:pt x="803" y="377"/>
                  </a:lnTo>
                  <a:lnTo>
                    <a:pt x="802" y="377"/>
                  </a:lnTo>
                  <a:lnTo>
                    <a:pt x="799" y="377"/>
                  </a:lnTo>
                  <a:lnTo>
                    <a:pt x="798" y="377"/>
                  </a:lnTo>
                  <a:lnTo>
                    <a:pt x="798" y="378"/>
                  </a:lnTo>
                  <a:lnTo>
                    <a:pt x="798" y="379"/>
                  </a:lnTo>
                  <a:lnTo>
                    <a:pt x="798" y="380"/>
                  </a:lnTo>
                  <a:lnTo>
                    <a:pt x="798" y="381"/>
                  </a:lnTo>
                  <a:lnTo>
                    <a:pt x="798" y="382"/>
                  </a:lnTo>
                  <a:lnTo>
                    <a:pt x="798" y="383"/>
                  </a:lnTo>
                  <a:lnTo>
                    <a:pt x="797" y="383"/>
                  </a:lnTo>
                  <a:lnTo>
                    <a:pt x="796" y="383"/>
                  </a:lnTo>
                  <a:lnTo>
                    <a:pt x="795" y="383"/>
                  </a:lnTo>
                  <a:lnTo>
                    <a:pt x="795" y="384"/>
                  </a:lnTo>
                  <a:lnTo>
                    <a:pt x="795" y="388"/>
                  </a:lnTo>
                  <a:lnTo>
                    <a:pt x="795" y="399"/>
                  </a:lnTo>
                  <a:lnTo>
                    <a:pt x="795" y="409"/>
                  </a:lnTo>
                  <a:lnTo>
                    <a:pt x="795" y="410"/>
                  </a:lnTo>
                  <a:lnTo>
                    <a:pt x="795" y="415"/>
                  </a:lnTo>
                  <a:lnTo>
                    <a:pt x="795" y="431"/>
                  </a:lnTo>
                  <a:lnTo>
                    <a:pt x="795" y="444"/>
                  </a:lnTo>
                  <a:lnTo>
                    <a:pt x="795" y="445"/>
                  </a:lnTo>
                  <a:lnTo>
                    <a:pt x="795" y="451"/>
                  </a:lnTo>
                  <a:lnTo>
                    <a:pt x="795" y="470"/>
                  </a:lnTo>
                  <a:lnTo>
                    <a:pt x="795" y="486"/>
                  </a:lnTo>
                  <a:lnTo>
                    <a:pt x="795" y="487"/>
                  </a:lnTo>
                  <a:lnTo>
                    <a:pt x="795" y="494"/>
                  </a:lnTo>
                  <a:lnTo>
                    <a:pt x="796" y="513"/>
                  </a:lnTo>
                  <a:lnTo>
                    <a:pt x="797" y="529"/>
                  </a:lnTo>
                  <a:lnTo>
                    <a:pt x="798" y="529"/>
                  </a:lnTo>
                  <a:lnTo>
                    <a:pt x="798" y="530"/>
                  </a:lnTo>
                  <a:lnTo>
                    <a:pt x="798" y="531"/>
                  </a:lnTo>
                  <a:lnTo>
                    <a:pt x="798" y="536"/>
                  </a:lnTo>
                  <a:lnTo>
                    <a:pt x="798" y="539"/>
                  </a:lnTo>
                  <a:lnTo>
                    <a:pt x="801" y="539"/>
                  </a:lnTo>
                  <a:lnTo>
                    <a:pt x="802" y="539"/>
                  </a:lnTo>
                  <a:lnTo>
                    <a:pt x="803" y="539"/>
                  </a:lnTo>
                  <a:lnTo>
                    <a:pt x="806" y="539"/>
                  </a:lnTo>
                  <a:lnTo>
                    <a:pt x="808" y="539"/>
                  </a:lnTo>
                  <a:lnTo>
                    <a:pt x="809" y="539"/>
                  </a:lnTo>
                  <a:lnTo>
                    <a:pt x="810" y="539"/>
                  </a:lnTo>
                  <a:lnTo>
                    <a:pt x="815" y="539"/>
                  </a:lnTo>
                  <a:lnTo>
                    <a:pt x="819" y="539"/>
                  </a:lnTo>
                  <a:lnTo>
                    <a:pt x="820" y="539"/>
                  </a:lnTo>
                  <a:lnTo>
                    <a:pt x="821" y="539"/>
                  </a:lnTo>
                  <a:lnTo>
                    <a:pt x="826" y="539"/>
                  </a:lnTo>
                  <a:lnTo>
                    <a:pt x="829" y="539"/>
                  </a:lnTo>
                  <a:lnTo>
                    <a:pt x="830" y="539"/>
                  </a:lnTo>
                  <a:lnTo>
                    <a:pt x="832" y="539"/>
                  </a:lnTo>
                  <a:lnTo>
                    <a:pt x="833" y="539"/>
                  </a:lnTo>
                  <a:lnTo>
                    <a:pt x="834" y="539"/>
                  </a:lnTo>
                  <a:lnTo>
                    <a:pt x="834" y="540"/>
                  </a:lnTo>
                  <a:lnTo>
                    <a:pt x="834" y="541"/>
                  </a:lnTo>
                  <a:lnTo>
                    <a:pt x="834" y="547"/>
                  </a:lnTo>
                  <a:lnTo>
                    <a:pt x="834" y="550"/>
                  </a:lnTo>
                  <a:lnTo>
                    <a:pt x="834" y="551"/>
                  </a:lnTo>
                  <a:lnTo>
                    <a:pt x="834" y="552"/>
                  </a:lnTo>
                  <a:lnTo>
                    <a:pt x="835" y="557"/>
                  </a:lnTo>
                  <a:lnTo>
                    <a:pt x="836" y="560"/>
                  </a:lnTo>
                  <a:lnTo>
                    <a:pt x="838" y="560"/>
                  </a:lnTo>
                  <a:lnTo>
                    <a:pt x="838" y="561"/>
                  </a:lnTo>
                  <a:lnTo>
                    <a:pt x="838" y="563"/>
                  </a:lnTo>
                  <a:lnTo>
                    <a:pt x="839" y="572"/>
                  </a:lnTo>
                  <a:lnTo>
                    <a:pt x="840" y="578"/>
                  </a:lnTo>
                  <a:lnTo>
                    <a:pt x="841" y="578"/>
                  </a:lnTo>
                  <a:lnTo>
                    <a:pt x="841" y="579"/>
                  </a:lnTo>
                  <a:lnTo>
                    <a:pt x="842" y="583"/>
                  </a:lnTo>
                  <a:lnTo>
                    <a:pt x="845" y="592"/>
                  </a:lnTo>
                  <a:lnTo>
                    <a:pt x="847" y="600"/>
                  </a:lnTo>
                  <a:lnTo>
                    <a:pt x="848" y="600"/>
                  </a:lnTo>
                  <a:lnTo>
                    <a:pt x="849" y="604"/>
                  </a:lnTo>
                  <a:lnTo>
                    <a:pt x="850" y="606"/>
                  </a:lnTo>
                  <a:lnTo>
                    <a:pt x="851" y="606"/>
                  </a:lnTo>
                  <a:lnTo>
                    <a:pt x="851" y="607"/>
                  </a:lnTo>
                  <a:lnTo>
                    <a:pt x="851" y="609"/>
                  </a:lnTo>
                  <a:lnTo>
                    <a:pt x="851" y="610"/>
                  </a:lnTo>
                  <a:lnTo>
                    <a:pt x="851" y="611"/>
                  </a:lnTo>
                  <a:lnTo>
                    <a:pt x="851" y="614"/>
                  </a:lnTo>
                  <a:lnTo>
                    <a:pt x="851" y="616"/>
                  </a:lnTo>
                  <a:lnTo>
                    <a:pt x="851" y="618"/>
                  </a:lnTo>
                  <a:lnTo>
                    <a:pt x="851" y="620"/>
                  </a:lnTo>
                  <a:lnTo>
                    <a:pt x="851" y="626"/>
                  </a:lnTo>
                  <a:lnTo>
                    <a:pt x="851" y="631"/>
                  </a:lnTo>
                  <a:lnTo>
                    <a:pt x="851" y="632"/>
                  </a:lnTo>
                  <a:lnTo>
                    <a:pt x="851" y="634"/>
                  </a:lnTo>
                  <a:lnTo>
                    <a:pt x="851" y="641"/>
                  </a:lnTo>
                  <a:lnTo>
                    <a:pt x="851" y="645"/>
                  </a:lnTo>
                  <a:lnTo>
                    <a:pt x="851" y="646"/>
                  </a:lnTo>
                  <a:lnTo>
                    <a:pt x="851" y="647"/>
                  </a:lnTo>
                  <a:lnTo>
                    <a:pt x="851" y="648"/>
                  </a:lnTo>
                  <a:lnTo>
                    <a:pt x="850" y="649"/>
                  </a:lnTo>
                  <a:lnTo>
                    <a:pt x="849" y="651"/>
                  </a:lnTo>
                  <a:lnTo>
                    <a:pt x="848" y="652"/>
                  </a:lnTo>
                  <a:lnTo>
                    <a:pt x="848" y="654"/>
                  </a:lnTo>
                  <a:lnTo>
                    <a:pt x="848" y="655"/>
                  </a:lnTo>
                  <a:lnTo>
                    <a:pt x="848" y="656"/>
                  </a:lnTo>
                  <a:lnTo>
                    <a:pt x="847" y="657"/>
                  </a:lnTo>
                  <a:lnTo>
                    <a:pt x="846" y="661"/>
                  </a:lnTo>
                  <a:lnTo>
                    <a:pt x="845" y="663"/>
                  </a:lnTo>
                  <a:lnTo>
                    <a:pt x="844" y="664"/>
                  </a:lnTo>
                  <a:lnTo>
                    <a:pt x="842" y="667"/>
                  </a:lnTo>
                  <a:lnTo>
                    <a:pt x="841" y="669"/>
                  </a:lnTo>
                  <a:lnTo>
                    <a:pt x="841" y="671"/>
                  </a:lnTo>
                  <a:lnTo>
                    <a:pt x="841" y="673"/>
                  </a:lnTo>
                  <a:lnTo>
                    <a:pt x="841" y="674"/>
                  </a:lnTo>
                  <a:lnTo>
                    <a:pt x="840" y="675"/>
                  </a:lnTo>
                  <a:lnTo>
                    <a:pt x="839" y="676"/>
                  </a:lnTo>
                  <a:lnTo>
                    <a:pt x="838" y="677"/>
                  </a:lnTo>
                  <a:lnTo>
                    <a:pt x="838" y="678"/>
                  </a:lnTo>
                  <a:lnTo>
                    <a:pt x="838" y="679"/>
                  </a:lnTo>
                  <a:lnTo>
                    <a:pt x="838" y="682"/>
                  </a:lnTo>
                  <a:lnTo>
                    <a:pt x="838" y="684"/>
                  </a:lnTo>
                  <a:lnTo>
                    <a:pt x="838" y="685"/>
                  </a:lnTo>
                  <a:lnTo>
                    <a:pt x="838" y="687"/>
                  </a:lnTo>
                  <a:lnTo>
                    <a:pt x="838" y="694"/>
                  </a:lnTo>
                  <a:lnTo>
                    <a:pt x="838" y="698"/>
                  </a:lnTo>
                  <a:lnTo>
                    <a:pt x="836" y="701"/>
                  </a:lnTo>
                  <a:lnTo>
                    <a:pt x="835" y="708"/>
                  </a:lnTo>
                  <a:lnTo>
                    <a:pt x="834" y="712"/>
                  </a:lnTo>
                  <a:lnTo>
                    <a:pt x="834" y="713"/>
                  </a:lnTo>
                  <a:lnTo>
                    <a:pt x="834" y="715"/>
                  </a:lnTo>
                  <a:lnTo>
                    <a:pt x="834" y="716"/>
                  </a:lnTo>
                  <a:lnTo>
                    <a:pt x="838" y="716"/>
                  </a:lnTo>
                  <a:lnTo>
                    <a:pt x="840" y="716"/>
                  </a:lnTo>
                  <a:lnTo>
                    <a:pt x="841" y="716"/>
                  </a:lnTo>
                  <a:lnTo>
                    <a:pt x="842" y="716"/>
                  </a:lnTo>
                  <a:lnTo>
                    <a:pt x="845" y="716"/>
                  </a:lnTo>
                  <a:lnTo>
                    <a:pt x="847" y="716"/>
                  </a:lnTo>
                  <a:lnTo>
                    <a:pt x="848" y="716"/>
                  </a:lnTo>
                  <a:lnTo>
                    <a:pt x="849" y="716"/>
                  </a:lnTo>
                  <a:lnTo>
                    <a:pt x="852" y="716"/>
                  </a:lnTo>
                  <a:lnTo>
                    <a:pt x="854" y="716"/>
                  </a:lnTo>
                  <a:lnTo>
                    <a:pt x="856" y="716"/>
                  </a:lnTo>
                  <a:lnTo>
                    <a:pt x="856" y="717"/>
                  </a:lnTo>
                  <a:lnTo>
                    <a:pt x="856" y="718"/>
                  </a:lnTo>
                  <a:lnTo>
                    <a:pt x="856" y="719"/>
                  </a:lnTo>
                  <a:lnTo>
                    <a:pt x="856" y="720"/>
                  </a:lnTo>
                  <a:lnTo>
                    <a:pt x="856" y="721"/>
                  </a:lnTo>
                  <a:lnTo>
                    <a:pt x="856" y="722"/>
                  </a:lnTo>
                  <a:lnTo>
                    <a:pt x="856" y="723"/>
                  </a:lnTo>
                  <a:lnTo>
                    <a:pt x="856" y="725"/>
                  </a:lnTo>
                  <a:lnTo>
                    <a:pt x="856" y="728"/>
                  </a:lnTo>
                  <a:lnTo>
                    <a:pt x="856" y="730"/>
                  </a:lnTo>
                  <a:lnTo>
                    <a:pt x="856" y="731"/>
                  </a:lnTo>
                  <a:lnTo>
                    <a:pt x="856" y="732"/>
                  </a:lnTo>
                  <a:lnTo>
                    <a:pt x="856" y="735"/>
                  </a:lnTo>
                  <a:lnTo>
                    <a:pt x="856" y="737"/>
                  </a:lnTo>
                  <a:lnTo>
                    <a:pt x="857" y="737"/>
                  </a:lnTo>
                  <a:lnTo>
                    <a:pt x="858" y="737"/>
                  </a:lnTo>
                  <a:lnTo>
                    <a:pt x="859" y="737"/>
                  </a:lnTo>
                  <a:lnTo>
                    <a:pt x="860" y="737"/>
                  </a:lnTo>
                  <a:lnTo>
                    <a:pt x="861" y="737"/>
                  </a:lnTo>
                  <a:lnTo>
                    <a:pt x="862" y="737"/>
                  </a:lnTo>
                  <a:lnTo>
                    <a:pt x="863" y="737"/>
                  </a:lnTo>
                  <a:lnTo>
                    <a:pt x="866" y="737"/>
                  </a:lnTo>
                  <a:lnTo>
                    <a:pt x="868" y="737"/>
                  </a:lnTo>
                  <a:lnTo>
                    <a:pt x="869" y="737"/>
                  </a:lnTo>
                  <a:lnTo>
                    <a:pt x="870" y="737"/>
                  </a:lnTo>
                  <a:lnTo>
                    <a:pt x="873" y="737"/>
                  </a:lnTo>
                  <a:lnTo>
                    <a:pt x="876" y="737"/>
                  </a:lnTo>
                  <a:lnTo>
                    <a:pt x="877" y="737"/>
                  </a:lnTo>
                  <a:lnTo>
                    <a:pt x="878" y="737"/>
                  </a:lnTo>
                  <a:lnTo>
                    <a:pt x="879" y="737"/>
                  </a:lnTo>
                  <a:lnTo>
                    <a:pt x="880" y="737"/>
                  </a:lnTo>
                  <a:lnTo>
                    <a:pt x="880" y="738"/>
                  </a:lnTo>
                  <a:lnTo>
                    <a:pt x="880" y="741"/>
                  </a:lnTo>
                  <a:lnTo>
                    <a:pt x="880" y="744"/>
                  </a:lnTo>
                  <a:lnTo>
                    <a:pt x="880" y="745"/>
                  </a:lnTo>
                  <a:lnTo>
                    <a:pt x="880" y="746"/>
                  </a:lnTo>
                  <a:lnTo>
                    <a:pt x="880" y="749"/>
                  </a:lnTo>
                  <a:lnTo>
                    <a:pt x="880" y="751"/>
                  </a:lnTo>
                  <a:lnTo>
                    <a:pt x="880" y="752"/>
                  </a:lnTo>
                  <a:lnTo>
                    <a:pt x="880" y="753"/>
                  </a:lnTo>
                  <a:lnTo>
                    <a:pt x="881" y="758"/>
                  </a:lnTo>
                  <a:lnTo>
                    <a:pt x="882" y="762"/>
                  </a:lnTo>
                  <a:lnTo>
                    <a:pt x="883" y="762"/>
                  </a:lnTo>
                  <a:lnTo>
                    <a:pt x="885" y="764"/>
                  </a:lnTo>
                  <a:lnTo>
                    <a:pt x="886" y="765"/>
                  </a:lnTo>
                  <a:lnTo>
                    <a:pt x="887" y="765"/>
                  </a:lnTo>
                  <a:lnTo>
                    <a:pt x="888" y="765"/>
                  </a:lnTo>
                  <a:lnTo>
                    <a:pt x="889" y="765"/>
                  </a:lnTo>
                  <a:lnTo>
                    <a:pt x="890" y="765"/>
                  </a:lnTo>
                  <a:lnTo>
                    <a:pt x="891" y="765"/>
                  </a:lnTo>
                  <a:lnTo>
                    <a:pt x="893" y="765"/>
                  </a:lnTo>
                  <a:lnTo>
                    <a:pt x="894" y="765"/>
                  </a:lnTo>
                  <a:lnTo>
                    <a:pt x="895" y="766"/>
                  </a:lnTo>
                  <a:lnTo>
                    <a:pt x="898" y="768"/>
                  </a:lnTo>
                  <a:lnTo>
                    <a:pt x="900" y="769"/>
                  </a:lnTo>
                  <a:lnTo>
                    <a:pt x="901" y="769"/>
                  </a:lnTo>
                  <a:lnTo>
                    <a:pt x="902" y="770"/>
                  </a:lnTo>
                  <a:lnTo>
                    <a:pt x="905" y="771"/>
                  </a:lnTo>
                  <a:lnTo>
                    <a:pt x="907" y="772"/>
                  </a:lnTo>
                  <a:lnTo>
                    <a:pt x="908" y="772"/>
                  </a:lnTo>
                  <a:lnTo>
                    <a:pt x="909" y="772"/>
                  </a:lnTo>
                  <a:lnTo>
                    <a:pt x="910" y="772"/>
                  </a:lnTo>
                  <a:lnTo>
                    <a:pt x="912" y="772"/>
                  </a:lnTo>
                  <a:lnTo>
                    <a:pt x="912" y="773"/>
                  </a:lnTo>
                  <a:lnTo>
                    <a:pt x="912" y="774"/>
                  </a:lnTo>
                  <a:lnTo>
                    <a:pt x="912" y="775"/>
                  </a:lnTo>
                  <a:lnTo>
                    <a:pt x="913" y="781"/>
                  </a:lnTo>
                  <a:lnTo>
                    <a:pt x="914" y="783"/>
                  </a:lnTo>
                  <a:lnTo>
                    <a:pt x="915" y="783"/>
                  </a:lnTo>
                  <a:lnTo>
                    <a:pt x="915" y="784"/>
                  </a:lnTo>
                  <a:lnTo>
                    <a:pt x="915" y="785"/>
                  </a:lnTo>
                  <a:lnTo>
                    <a:pt x="915" y="790"/>
                  </a:lnTo>
                  <a:lnTo>
                    <a:pt x="915" y="793"/>
                  </a:lnTo>
                  <a:lnTo>
                    <a:pt x="917" y="793"/>
                  </a:lnTo>
                  <a:lnTo>
                    <a:pt x="918" y="793"/>
                  </a:lnTo>
                  <a:lnTo>
                    <a:pt x="919" y="793"/>
                  </a:lnTo>
                  <a:lnTo>
                    <a:pt x="919" y="794"/>
                  </a:lnTo>
                  <a:lnTo>
                    <a:pt x="919" y="796"/>
                  </a:lnTo>
                  <a:lnTo>
                    <a:pt x="919" y="797"/>
                  </a:lnTo>
                  <a:lnTo>
                    <a:pt x="920" y="800"/>
                  </a:lnTo>
                  <a:lnTo>
                    <a:pt x="921" y="801"/>
                  </a:lnTo>
                  <a:lnTo>
                    <a:pt x="922" y="801"/>
                  </a:lnTo>
                  <a:lnTo>
                    <a:pt x="923" y="803"/>
                  </a:lnTo>
                  <a:lnTo>
                    <a:pt x="924" y="804"/>
                  </a:lnTo>
                  <a:lnTo>
                    <a:pt x="925" y="804"/>
                  </a:lnTo>
                  <a:lnTo>
                    <a:pt x="927" y="809"/>
                  </a:lnTo>
                  <a:lnTo>
                    <a:pt x="928" y="811"/>
                  </a:lnTo>
                  <a:lnTo>
                    <a:pt x="930" y="811"/>
                  </a:lnTo>
                  <a:lnTo>
                    <a:pt x="930" y="812"/>
                  </a:lnTo>
                  <a:lnTo>
                    <a:pt x="930" y="815"/>
                  </a:lnTo>
                  <a:lnTo>
                    <a:pt x="931" y="821"/>
                  </a:lnTo>
                  <a:lnTo>
                    <a:pt x="932" y="825"/>
                  </a:lnTo>
                  <a:lnTo>
                    <a:pt x="933" y="825"/>
                  </a:lnTo>
                  <a:lnTo>
                    <a:pt x="933" y="826"/>
                  </a:lnTo>
                  <a:lnTo>
                    <a:pt x="933" y="829"/>
                  </a:lnTo>
                  <a:lnTo>
                    <a:pt x="934" y="841"/>
                  </a:lnTo>
                  <a:lnTo>
                    <a:pt x="935" y="850"/>
                  </a:lnTo>
                  <a:lnTo>
                    <a:pt x="936" y="850"/>
                  </a:lnTo>
                  <a:lnTo>
                    <a:pt x="936" y="851"/>
                  </a:lnTo>
                  <a:lnTo>
                    <a:pt x="937" y="854"/>
                  </a:lnTo>
                  <a:lnTo>
                    <a:pt x="940" y="865"/>
                  </a:lnTo>
                  <a:lnTo>
                    <a:pt x="942" y="875"/>
                  </a:lnTo>
                  <a:lnTo>
                    <a:pt x="943" y="875"/>
                  </a:lnTo>
                  <a:lnTo>
                    <a:pt x="943" y="876"/>
                  </a:lnTo>
                  <a:lnTo>
                    <a:pt x="943" y="879"/>
                  </a:lnTo>
                  <a:lnTo>
                    <a:pt x="943" y="881"/>
                  </a:lnTo>
                  <a:lnTo>
                    <a:pt x="944" y="881"/>
                  </a:lnTo>
                  <a:lnTo>
                    <a:pt x="945" y="881"/>
                  </a:lnTo>
                  <a:lnTo>
                    <a:pt x="946" y="881"/>
                  </a:lnTo>
                  <a:lnTo>
                    <a:pt x="949" y="881"/>
                  </a:lnTo>
                  <a:lnTo>
                    <a:pt x="950" y="881"/>
                  </a:lnTo>
                  <a:lnTo>
                    <a:pt x="951" y="881"/>
                  </a:lnTo>
                  <a:lnTo>
                    <a:pt x="954" y="881"/>
                  </a:lnTo>
                  <a:lnTo>
                    <a:pt x="956" y="881"/>
                  </a:lnTo>
                  <a:lnTo>
                    <a:pt x="957" y="881"/>
                  </a:lnTo>
                  <a:lnTo>
                    <a:pt x="958" y="881"/>
                  </a:lnTo>
                  <a:lnTo>
                    <a:pt x="961" y="881"/>
                  </a:lnTo>
                  <a:lnTo>
                    <a:pt x="963" y="881"/>
                  </a:lnTo>
                  <a:lnTo>
                    <a:pt x="964" y="881"/>
                  </a:lnTo>
                  <a:lnTo>
                    <a:pt x="965" y="881"/>
                  </a:lnTo>
                  <a:lnTo>
                    <a:pt x="967" y="881"/>
                  </a:lnTo>
                  <a:lnTo>
                    <a:pt x="968" y="881"/>
                  </a:lnTo>
                  <a:lnTo>
                    <a:pt x="968" y="882"/>
                  </a:lnTo>
                  <a:lnTo>
                    <a:pt x="968" y="885"/>
                  </a:lnTo>
                  <a:lnTo>
                    <a:pt x="968" y="886"/>
                  </a:lnTo>
                  <a:lnTo>
                    <a:pt x="968" y="887"/>
                  </a:lnTo>
                  <a:lnTo>
                    <a:pt x="968" y="888"/>
                  </a:lnTo>
                  <a:lnTo>
                    <a:pt x="968" y="893"/>
                  </a:lnTo>
                  <a:lnTo>
                    <a:pt x="968" y="896"/>
                  </a:lnTo>
                  <a:lnTo>
                    <a:pt x="968" y="897"/>
                  </a:lnTo>
                  <a:lnTo>
                    <a:pt x="968" y="899"/>
                  </a:lnTo>
                  <a:lnTo>
                    <a:pt x="968" y="907"/>
                  </a:lnTo>
                  <a:lnTo>
                    <a:pt x="968" y="913"/>
                  </a:lnTo>
                  <a:lnTo>
                    <a:pt x="968" y="914"/>
                  </a:lnTo>
                  <a:lnTo>
                    <a:pt x="968" y="916"/>
                  </a:lnTo>
                  <a:lnTo>
                    <a:pt x="970" y="925"/>
                  </a:lnTo>
                  <a:lnTo>
                    <a:pt x="971" y="931"/>
                  </a:lnTo>
                  <a:lnTo>
                    <a:pt x="972" y="931"/>
                  </a:lnTo>
                  <a:lnTo>
                    <a:pt x="972" y="932"/>
                  </a:lnTo>
                  <a:lnTo>
                    <a:pt x="972" y="933"/>
                  </a:lnTo>
                  <a:lnTo>
                    <a:pt x="972" y="934"/>
                  </a:lnTo>
                  <a:lnTo>
                    <a:pt x="973" y="938"/>
                  </a:lnTo>
                  <a:lnTo>
                    <a:pt x="974" y="939"/>
                  </a:lnTo>
                  <a:lnTo>
                    <a:pt x="975" y="939"/>
                  </a:lnTo>
                  <a:lnTo>
                    <a:pt x="976" y="941"/>
                  </a:lnTo>
                  <a:lnTo>
                    <a:pt x="977" y="942"/>
                  </a:lnTo>
                  <a:lnTo>
                    <a:pt x="978" y="942"/>
                  </a:lnTo>
                  <a:lnTo>
                    <a:pt x="980" y="947"/>
                  </a:lnTo>
                  <a:lnTo>
                    <a:pt x="981" y="949"/>
                  </a:lnTo>
                  <a:lnTo>
                    <a:pt x="982" y="949"/>
                  </a:lnTo>
                  <a:lnTo>
                    <a:pt x="982" y="950"/>
                  </a:lnTo>
                  <a:lnTo>
                    <a:pt x="982" y="951"/>
                  </a:lnTo>
                  <a:lnTo>
                    <a:pt x="982" y="952"/>
                  </a:lnTo>
                  <a:lnTo>
                    <a:pt x="983" y="958"/>
                  </a:lnTo>
                  <a:lnTo>
                    <a:pt x="985" y="960"/>
                  </a:lnTo>
                  <a:lnTo>
                    <a:pt x="986" y="960"/>
                  </a:lnTo>
                  <a:lnTo>
                    <a:pt x="986" y="961"/>
                  </a:lnTo>
                  <a:lnTo>
                    <a:pt x="986" y="963"/>
                  </a:lnTo>
                  <a:lnTo>
                    <a:pt x="986" y="969"/>
                  </a:lnTo>
                  <a:lnTo>
                    <a:pt x="986" y="974"/>
                  </a:lnTo>
                  <a:lnTo>
                    <a:pt x="986" y="975"/>
                  </a:lnTo>
                  <a:lnTo>
                    <a:pt x="986" y="977"/>
                  </a:lnTo>
                  <a:lnTo>
                    <a:pt x="987" y="983"/>
                  </a:lnTo>
                  <a:lnTo>
                    <a:pt x="988" y="987"/>
                  </a:lnTo>
                  <a:lnTo>
                    <a:pt x="989" y="987"/>
                  </a:lnTo>
                  <a:lnTo>
                    <a:pt x="989" y="988"/>
                  </a:lnTo>
                  <a:lnTo>
                    <a:pt x="989" y="990"/>
                  </a:lnTo>
                  <a:lnTo>
                    <a:pt x="989" y="992"/>
                  </a:lnTo>
                  <a:lnTo>
                    <a:pt x="991" y="992"/>
                  </a:lnTo>
                  <a:lnTo>
                    <a:pt x="992" y="992"/>
                  </a:lnTo>
                  <a:lnTo>
                    <a:pt x="993" y="992"/>
                  </a:lnTo>
                  <a:lnTo>
                    <a:pt x="996" y="994"/>
                  </a:lnTo>
                  <a:lnTo>
                    <a:pt x="998" y="995"/>
                  </a:lnTo>
                  <a:lnTo>
                    <a:pt x="999" y="995"/>
                  </a:lnTo>
                  <a:lnTo>
                    <a:pt x="1001" y="996"/>
                  </a:lnTo>
                  <a:lnTo>
                    <a:pt x="1008" y="997"/>
                  </a:lnTo>
                  <a:lnTo>
                    <a:pt x="1013" y="998"/>
                  </a:lnTo>
                  <a:lnTo>
                    <a:pt x="1014" y="998"/>
                  </a:lnTo>
                  <a:lnTo>
                    <a:pt x="1016" y="999"/>
                  </a:lnTo>
                  <a:lnTo>
                    <a:pt x="1023" y="1001"/>
                  </a:lnTo>
                  <a:lnTo>
                    <a:pt x="1027" y="1002"/>
                  </a:lnTo>
                  <a:lnTo>
                    <a:pt x="1028" y="1002"/>
                  </a:lnTo>
                  <a:lnTo>
                    <a:pt x="1029" y="1002"/>
                  </a:lnTo>
                  <a:lnTo>
                    <a:pt x="1030" y="1002"/>
                  </a:lnTo>
                  <a:lnTo>
                    <a:pt x="1031" y="1002"/>
                  </a:lnTo>
                  <a:lnTo>
                    <a:pt x="1031" y="1003"/>
                  </a:lnTo>
                  <a:lnTo>
                    <a:pt x="1031" y="1004"/>
                  </a:lnTo>
                  <a:lnTo>
                    <a:pt x="1031" y="1010"/>
                  </a:lnTo>
                  <a:lnTo>
                    <a:pt x="1031" y="1013"/>
                  </a:lnTo>
                  <a:lnTo>
                    <a:pt x="1030" y="1015"/>
                  </a:lnTo>
                  <a:lnTo>
                    <a:pt x="1029" y="1020"/>
                  </a:lnTo>
                  <a:lnTo>
                    <a:pt x="1028" y="1023"/>
                  </a:lnTo>
                  <a:lnTo>
                    <a:pt x="1027" y="1025"/>
                  </a:lnTo>
                  <a:lnTo>
                    <a:pt x="1026" y="1031"/>
                  </a:lnTo>
                  <a:lnTo>
                    <a:pt x="1025" y="1034"/>
                  </a:lnTo>
                  <a:lnTo>
                    <a:pt x="1025" y="1035"/>
                  </a:lnTo>
                  <a:lnTo>
                    <a:pt x="1025" y="1038"/>
                  </a:lnTo>
                  <a:lnTo>
                    <a:pt x="1025" y="1040"/>
                  </a:lnTo>
                  <a:lnTo>
                    <a:pt x="1024" y="1040"/>
                  </a:lnTo>
                  <a:lnTo>
                    <a:pt x="1022" y="1040"/>
                  </a:lnTo>
                  <a:lnTo>
                    <a:pt x="1020" y="1040"/>
                  </a:lnTo>
                  <a:lnTo>
                    <a:pt x="1019" y="1041"/>
                  </a:lnTo>
                  <a:lnTo>
                    <a:pt x="1016" y="1043"/>
                  </a:lnTo>
                  <a:lnTo>
                    <a:pt x="1014" y="1045"/>
                  </a:lnTo>
                  <a:lnTo>
                    <a:pt x="1013" y="1045"/>
                  </a:lnTo>
                  <a:lnTo>
                    <a:pt x="1012" y="1045"/>
                  </a:lnTo>
                  <a:lnTo>
                    <a:pt x="1009" y="1045"/>
                  </a:lnTo>
                  <a:lnTo>
                    <a:pt x="1007" y="1045"/>
                  </a:lnTo>
                  <a:lnTo>
                    <a:pt x="1006" y="1046"/>
                  </a:lnTo>
                  <a:lnTo>
                    <a:pt x="1001" y="1047"/>
                  </a:lnTo>
                  <a:lnTo>
                    <a:pt x="999" y="1048"/>
                  </a:lnTo>
                  <a:lnTo>
                    <a:pt x="999" y="1049"/>
                  </a:lnTo>
                  <a:lnTo>
                    <a:pt x="999" y="1050"/>
                  </a:lnTo>
                  <a:lnTo>
                    <a:pt x="999" y="1051"/>
                  </a:lnTo>
                  <a:lnTo>
                    <a:pt x="999" y="1052"/>
                  </a:lnTo>
                  <a:lnTo>
                    <a:pt x="999" y="1053"/>
                  </a:lnTo>
                  <a:lnTo>
                    <a:pt x="999" y="1056"/>
                  </a:lnTo>
                  <a:lnTo>
                    <a:pt x="999" y="1058"/>
                  </a:lnTo>
                  <a:lnTo>
                    <a:pt x="999" y="1059"/>
                  </a:lnTo>
                  <a:lnTo>
                    <a:pt x="999" y="1061"/>
                  </a:lnTo>
                  <a:lnTo>
                    <a:pt x="1001" y="1068"/>
                  </a:lnTo>
                  <a:lnTo>
                    <a:pt x="1002" y="1072"/>
                  </a:lnTo>
                  <a:lnTo>
                    <a:pt x="1004" y="1072"/>
                  </a:lnTo>
                  <a:lnTo>
                    <a:pt x="1004" y="1073"/>
                  </a:lnTo>
                  <a:lnTo>
                    <a:pt x="1004" y="1075"/>
                  </a:lnTo>
                  <a:lnTo>
                    <a:pt x="1004" y="1082"/>
                  </a:lnTo>
                  <a:lnTo>
                    <a:pt x="1004" y="1087"/>
                  </a:lnTo>
                  <a:lnTo>
                    <a:pt x="1004" y="1088"/>
                  </a:lnTo>
                  <a:lnTo>
                    <a:pt x="1004" y="1089"/>
                  </a:lnTo>
                  <a:lnTo>
                    <a:pt x="1004" y="1090"/>
                  </a:lnTo>
                  <a:lnTo>
                    <a:pt x="1005" y="1095"/>
                  </a:lnTo>
                  <a:lnTo>
                    <a:pt x="1006" y="1097"/>
                  </a:lnTo>
                  <a:lnTo>
                    <a:pt x="1007" y="1097"/>
                  </a:lnTo>
                  <a:lnTo>
                    <a:pt x="1007" y="1099"/>
                  </a:lnTo>
                  <a:lnTo>
                    <a:pt x="1007" y="1101"/>
                  </a:lnTo>
                  <a:lnTo>
                    <a:pt x="1008" y="1107"/>
                  </a:lnTo>
                  <a:lnTo>
                    <a:pt x="1009" y="1111"/>
                  </a:lnTo>
                  <a:lnTo>
                    <a:pt x="1010" y="1111"/>
                  </a:lnTo>
                  <a:lnTo>
                    <a:pt x="1010" y="1112"/>
                  </a:lnTo>
                  <a:lnTo>
                    <a:pt x="1011" y="1116"/>
                  </a:lnTo>
                  <a:lnTo>
                    <a:pt x="1014" y="1127"/>
                  </a:lnTo>
                  <a:lnTo>
                    <a:pt x="1016" y="1136"/>
                  </a:lnTo>
                  <a:lnTo>
                    <a:pt x="1017" y="1136"/>
                  </a:lnTo>
                  <a:lnTo>
                    <a:pt x="1017" y="1137"/>
                  </a:lnTo>
                  <a:lnTo>
                    <a:pt x="1018" y="1140"/>
                  </a:lnTo>
                  <a:lnTo>
                    <a:pt x="1022" y="1152"/>
                  </a:lnTo>
                  <a:lnTo>
                    <a:pt x="1024" y="1161"/>
                  </a:lnTo>
                  <a:lnTo>
                    <a:pt x="1025" y="1161"/>
                  </a:lnTo>
                  <a:lnTo>
                    <a:pt x="1026" y="1165"/>
                  </a:lnTo>
                  <a:lnTo>
                    <a:pt x="1027" y="1167"/>
                  </a:lnTo>
                  <a:lnTo>
                    <a:pt x="1028" y="1167"/>
                  </a:lnTo>
                  <a:lnTo>
                    <a:pt x="1028" y="1168"/>
                  </a:lnTo>
                  <a:lnTo>
                    <a:pt x="1028" y="1170"/>
                  </a:lnTo>
                  <a:lnTo>
                    <a:pt x="1028" y="1175"/>
                  </a:lnTo>
                  <a:lnTo>
                    <a:pt x="1028" y="1178"/>
                  </a:lnTo>
                  <a:lnTo>
                    <a:pt x="1028" y="1179"/>
                  </a:lnTo>
                  <a:lnTo>
                    <a:pt x="1028" y="1181"/>
                  </a:lnTo>
                  <a:lnTo>
                    <a:pt x="1028" y="1190"/>
                  </a:lnTo>
                  <a:lnTo>
                    <a:pt x="1028" y="1196"/>
                  </a:lnTo>
                  <a:lnTo>
                    <a:pt x="1028" y="1197"/>
                  </a:lnTo>
                  <a:lnTo>
                    <a:pt x="1028" y="1202"/>
                  </a:lnTo>
                  <a:lnTo>
                    <a:pt x="1028" y="1218"/>
                  </a:lnTo>
                  <a:lnTo>
                    <a:pt x="1028" y="1231"/>
                  </a:lnTo>
                  <a:lnTo>
                    <a:pt x="1028" y="1232"/>
                  </a:lnTo>
                  <a:lnTo>
                    <a:pt x="1028" y="1237"/>
                  </a:lnTo>
                  <a:lnTo>
                    <a:pt x="1028" y="1256"/>
                  </a:lnTo>
                  <a:lnTo>
                    <a:pt x="1028" y="1270"/>
                  </a:lnTo>
                  <a:lnTo>
                    <a:pt x="1028" y="1271"/>
                  </a:lnTo>
                  <a:lnTo>
                    <a:pt x="1028" y="1272"/>
                  </a:lnTo>
                  <a:lnTo>
                    <a:pt x="1028" y="1275"/>
                  </a:lnTo>
                  <a:lnTo>
                    <a:pt x="1028" y="1278"/>
                  </a:lnTo>
                  <a:lnTo>
                    <a:pt x="1027" y="1279"/>
                  </a:lnTo>
                  <a:lnTo>
                    <a:pt x="1026" y="1280"/>
                  </a:lnTo>
                  <a:lnTo>
                    <a:pt x="1025" y="1281"/>
                  </a:lnTo>
                  <a:lnTo>
                    <a:pt x="1025" y="1282"/>
                  </a:lnTo>
                  <a:lnTo>
                    <a:pt x="1025" y="1283"/>
                  </a:lnTo>
                  <a:lnTo>
                    <a:pt x="1025" y="1288"/>
                  </a:lnTo>
                  <a:lnTo>
                    <a:pt x="1025" y="1291"/>
                  </a:lnTo>
                  <a:lnTo>
                    <a:pt x="1024" y="1295"/>
                  </a:lnTo>
                  <a:lnTo>
                    <a:pt x="1022" y="1301"/>
                  </a:lnTo>
                  <a:lnTo>
                    <a:pt x="1020" y="1305"/>
                  </a:lnTo>
                  <a:lnTo>
                    <a:pt x="1019" y="1306"/>
                  </a:lnTo>
                  <a:lnTo>
                    <a:pt x="1016" y="1315"/>
                  </a:lnTo>
                  <a:lnTo>
                    <a:pt x="1014" y="1320"/>
                  </a:lnTo>
                  <a:lnTo>
                    <a:pt x="1014" y="1321"/>
                  </a:lnTo>
                  <a:lnTo>
                    <a:pt x="1014" y="1322"/>
                  </a:lnTo>
                  <a:lnTo>
                    <a:pt x="1014" y="1323"/>
                  </a:lnTo>
                  <a:lnTo>
                    <a:pt x="1013" y="1324"/>
                  </a:lnTo>
                  <a:lnTo>
                    <a:pt x="1011" y="1325"/>
                  </a:lnTo>
                  <a:lnTo>
                    <a:pt x="1010" y="1326"/>
                  </a:lnTo>
                  <a:lnTo>
                    <a:pt x="1010" y="1327"/>
                  </a:lnTo>
                  <a:lnTo>
                    <a:pt x="1010" y="1330"/>
                  </a:lnTo>
                  <a:lnTo>
                    <a:pt x="1010" y="1331"/>
                  </a:lnTo>
                  <a:lnTo>
                    <a:pt x="1009" y="1332"/>
                  </a:lnTo>
                  <a:lnTo>
                    <a:pt x="1006" y="1333"/>
                  </a:lnTo>
                  <a:lnTo>
                    <a:pt x="1004" y="1334"/>
                  </a:lnTo>
                  <a:lnTo>
                    <a:pt x="1004" y="1335"/>
                  </a:lnTo>
                  <a:lnTo>
                    <a:pt x="1004" y="1336"/>
                  </a:lnTo>
                  <a:lnTo>
                    <a:pt x="1004" y="1339"/>
                  </a:lnTo>
                  <a:lnTo>
                    <a:pt x="1004" y="1341"/>
                  </a:lnTo>
                  <a:lnTo>
                    <a:pt x="1004" y="1342"/>
                  </a:lnTo>
                  <a:lnTo>
                    <a:pt x="1004" y="1345"/>
                  </a:lnTo>
                  <a:lnTo>
                    <a:pt x="1004" y="1348"/>
                  </a:lnTo>
                  <a:lnTo>
                    <a:pt x="1002" y="1349"/>
                  </a:lnTo>
                  <a:lnTo>
                    <a:pt x="1000" y="1353"/>
                  </a:lnTo>
                  <a:lnTo>
                    <a:pt x="999" y="1355"/>
                  </a:lnTo>
                  <a:lnTo>
                    <a:pt x="995" y="1356"/>
                  </a:lnTo>
                  <a:lnTo>
                    <a:pt x="983" y="1357"/>
                  </a:lnTo>
                  <a:lnTo>
                    <a:pt x="975" y="1358"/>
                  </a:lnTo>
                  <a:lnTo>
                    <a:pt x="974" y="1358"/>
                  </a:lnTo>
                  <a:lnTo>
                    <a:pt x="969" y="1358"/>
                  </a:lnTo>
                  <a:lnTo>
                    <a:pt x="953" y="1358"/>
                  </a:lnTo>
                  <a:lnTo>
                    <a:pt x="940" y="1358"/>
                  </a:lnTo>
                  <a:lnTo>
                    <a:pt x="933" y="1359"/>
                  </a:lnTo>
                  <a:lnTo>
                    <a:pt x="914" y="1361"/>
                  </a:lnTo>
                  <a:lnTo>
                    <a:pt x="898" y="1362"/>
                  </a:lnTo>
                  <a:lnTo>
                    <a:pt x="893" y="1363"/>
                  </a:lnTo>
                  <a:lnTo>
                    <a:pt x="878" y="1364"/>
                  </a:lnTo>
                  <a:lnTo>
                    <a:pt x="866" y="1366"/>
                  </a:lnTo>
                  <a:lnTo>
                    <a:pt x="865" y="1366"/>
                  </a:lnTo>
                  <a:lnTo>
                    <a:pt x="864" y="1366"/>
                  </a:lnTo>
                  <a:lnTo>
                    <a:pt x="859" y="1366"/>
                  </a:lnTo>
                  <a:lnTo>
                    <a:pt x="856" y="1366"/>
                  </a:lnTo>
                  <a:lnTo>
                    <a:pt x="856" y="1367"/>
                  </a:lnTo>
                  <a:lnTo>
                    <a:pt x="856" y="1368"/>
                  </a:lnTo>
                  <a:lnTo>
                    <a:pt x="856" y="1369"/>
                  </a:lnTo>
                  <a:lnTo>
                    <a:pt x="856" y="1370"/>
                  </a:lnTo>
                  <a:lnTo>
                    <a:pt x="856" y="1372"/>
                  </a:lnTo>
                  <a:lnTo>
                    <a:pt x="856" y="1373"/>
                  </a:lnTo>
                  <a:lnTo>
                    <a:pt x="854" y="1374"/>
                  </a:lnTo>
                  <a:lnTo>
                    <a:pt x="852" y="1377"/>
                  </a:lnTo>
                  <a:lnTo>
                    <a:pt x="851" y="1379"/>
                  </a:lnTo>
                  <a:lnTo>
                    <a:pt x="851" y="1380"/>
                  </a:lnTo>
                  <a:lnTo>
                    <a:pt x="851" y="1381"/>
                  </a:lnTo>
                  <a:lnTo>
                    <a:pt x="851" y="1385"/>
                  </a:lnTo>
                  <a:lnTo>
                    <a:pt x="851" y="1387"/>
                  </a:lnTo>
                  <a:lnTo>
                    <a:pt x="851" y="1388"/>
                  </a:lnTo>
                  <a:lnTo>
                    <a:pt x="851" y="1389"/>
                  </a:lnTo>
                  <a:lnTo>
                    <a:pt x="851" y="1390"/>
                  </a:lnTo>
                  <a:lnTo>
                    <a:pt x="850" y="1390"/>
                  </a:lnTo>
                  <a:lnTo>
                    <a:pt x="849" y="1390"/>
                  </a:lnTo>
                  <a:lnTo>
                    <a:pt x="848" y="1390"/>
                  </a:lnTo>
                  <a:lnTo>
                    <a:pt x="848" y="1391"/>
                  </a:lnTo>
                  <a:lnTo>
                    <a:pt x="848" y="1393"/>
                  </a:lnTo>
                  <a:lnTo>
                    <a:pt x="848" y="1394"/>
                  </a:lnTo>
                  <a:lnTo>
                    <a:pt x="847" y="1395"/>
                  </a:lnTo>
                  <a:lnTo>
                    <a:pt x="846" y="1396"/>
                  </a:lnTo>
                  <a:lnTo>
                    <a:pt x="845" y="1397"/>
                  </a:lnTo>
                  <a:lnTo>
                    <a:pt x="844" y="1398"/>
                  </a:lnTo>
                  <a:lnTo>
                    <a:pt x="842" y="1399"/>
                  </a:lnTo>
                  <a:lnTo>
                    <a:pt x="841" y="1401"/>
                  </a:lnTo>
                  <a:lnTo>
                    <a:pt x="840" y="1401"/>
                  </a:lnTo>
                  <a:lnTo>
                    <a:pt x="839" y="1401"/>
                  </a:lnTo>
                  <a:lnTo>
                    <a:pt x="838" y="1401"/>
                  </a:lnTo>
                  <a:lnTo>
                    <a:pt x="838" y="1402"/>
                  </a:lnTo>
                  <a:lnTo>
                    <a:pt x="838" y="1403"/>
                  </a:lnTo>
                  <a:lnTo>
                    <a:pt x="838" y="1406"/>
                  </a:lnTo>
                  <a:lnTo>
                    <a:pt x="838" y="1408"/>
                  </a:lnTo>
                  <a:lnTo>
                    <a:pt x="838" y="1409"/>
                  </a:lnTo>
                  <a:lnTo>
                    <a:pt x="838" y="1410"/>
                  </a:lnTo>
                  <a:lnTo>
                    <a:pt x="838" y="1413"/>
                  </a:lnTo>
                  <a:lnTo>
                    <a:pt x="838" y="1415"/>
                  </a:lnTo>
                  <a:lnTo>
                    <a:pt x="836" y="1416"/>
                  </a:lnTo>
                  <a:lnTo>
                    <a:pt x="835" y="1420"/>
                  </a:lnTo>
                  <a:lnTo>
                    <a:pt x="834" y="1422"/>
                  </a:lnTo>
                  <a:lnTo>
                    <a:pt x="833" y="1422"/>
                  </a:lnTo>
                  <a:lnTo>
                    <a:pt x="832" y="1422"/>
                  </a:lnTo>
                  <a:lnTo>
                    <a:pt x="829" y="1422"/>
                  </a:lnTo>
                  <a:lnTo>
                    <a:pt x="827" y="1422"/>
                  </a:lnTo>
                  <a:lnTo>
                    <a:pt x="826" y="1422"/>
                  </a:lnTo>
                  <a:lnTo>
                    <a:pt x="824" y="1422"/>
                  </a:lnTo>
                  <a:lnTo>
                    <a:pt x="817" y="1422"/>
                  </a:lnTo>
                  <a:lnTo>
                    <a:pt x="813" y="1422"/>
                  </a:lnTo>
                  <a:lnTo>
                    <a:pt x="812" y="1422"/>
                  </a:lnTo>
                  <a:lnTo>
                    <a:pt x="809" y="1422"/>
                  </a:lnTo>
                  <a:lnTo>
                    <a:pt x="797" y="1422"/>
                  </a:lnTo>
                  <a:lnTo>
                    <a:pt x="788" y="1422"/>
                  </a:lnTo>
                  <a:lnTo>
                    <a:pt x="787" y="1422"/>
                  </a:lnTo>
                  <a:lnTo>
                    <a:pt x="784" y="1422"/>
                  </a:lnTo>
                  <a:lnTo>
                    <a:pt x="772" y="1422"/>
                  </a:lnTo>
                  <a:lnTo>
                    <a:pt x="764" y="1422"/>
                  </a:lnTo>
                  <a:lnTo>
                    <a:pt x="762" y="1422"/>
                  </a:lnTo>
                  <a:lnTo>
                    <a:pt x="761" y="1422"/>
                  </a:lnTo>
                  <a:lnTo>
                    <a:pt x="758" y="1422"/>
                  </a:lnTo>
                  <a:lnTo>
                    <a:pt x="756" y="1422"/>
                  </a:lnTo>
                  <a:lnTo>
                    <a:pt x="756" y="1419"/>
                  </a:lnTo>
                  <a:lnTo>
                    <a:pt x="756" y="1416"/>
                  </a:lnTo>
                  <a:lnTo>
                    <a:pt x="756" y="1415"/>
                  </a:lnTo>
                  <a:lnTo>
                    <a:pt x="756" y="1414"/>
                  </a:lnTo>
                  <a:lnTo>
                    <a:pt x="756" y="1411"/>
                  </a:lnTo>
                  <a:lnTo>
                    <a:pt x="756" y="1409"/>
                  </a:lnTo>
                  <a:lnTo>
                    <a:pt x="756" y="1408"/>
                  </a:lnTo>
                  <a:lnTo>
                    <a:pt x="756" y="1407"/>
                  </a:lnTo>
                  <a:lnTo>
                    <a:pt x="756" y="1404"/>
                  </a:lnTo>
                  <a:lnTo>
                    <a:pt x="756" y="1402"/>
                  </a:lnTo>
                  <a:lnTo>
                    <a:pt x="756" y="1401"/>
                  </a:lnTo>
                  <a:lnTo>
                    <a:pt x="754" y="1399"/>
                  </a:lnTo>
                  <a:lnTo>
                    <a:pt x="753" y="1398"/>
                  </a:lnTo>
                  <a:lnTo>
                    <a:pt x="753" y="1397"/>
                  </a:lnTo>
                  <a:lnTo>
                    <a:pt x="752" y="1397"/>
                  </a:lnTo>
                  <a:lnTo>
                    <a:pt x="751" y="1397"/>
                  </a:lnTo>
                  <a:lnTo>
                    <a:pt x="746" y="1397"/>
                  </a:lnTo>
                  <a:lnTo>
                    <a:pt x="742" y="1397"/>
                  </a:lnTo>
                  <a:lnTo>
                    <a:pt x="741" y="1397"/>
                  </a:lnTo>
                  <a:lnTo>
                    <a:pt x="740" y="1397"/>
                  </a:lnTo>
                  <a:lnTo>
                    <a:pt x="735" y="1396"/>
                  </a:lnTo>
                  <a:lnTo>
                    <a:pt x="732" y="1395"/>
                  </a:lnTo>
                  <a:lnTo>
                    <a:pt x="732" y="1394"/>
                  </a:lnTo>
                  <a:lnTo>
                    <a:pt x="729" y="1393"/>
                  </a:lnTo>
                  <a:lnTo>
                    <a:pt x="722" y="1390"/>
                  </a:lnTo>
                  <a:lnTo>
                    <a:pt x="718" y="1388"/>
                  </a:lnTo>
                  <a:lnTo>
                    <a:pt x="718" y="1387"/>
                  </a:lnTo>
                  <a:lnTo>
                    <a:pt x="715" y="1386"/>
                  </a:lnTo>
                  <a:lnTo>
                    <a:pt x="714" y="1385"/>
                  </a:lnTo>
                  <a:lnTo>
                    <a:pt x="714" y="1384"/>
                  </a:lnTo>
                  <a:lnTo>
                    <a:pt x="712" y="1381"/>
                  </a:lnTo>
                  <a:lnTo>
                    <a:pt x="711" y="1380"/>
                  </a:lnTo>
                  <a:lnTo>
                    <a:pt x="711" y="1379"/>
                  </a:lnTo>
                  <a:lnTo>
                    <a:pt x="709" y="1378"/>
                  </a:lnTo>
                  <a:lnTo>
                    <a:pt x="708" y="1377"/>
                  </a:lnTo>
                  <a:lnTo>
                    <a:pt x="708" y="1376"/>
                  </a:lnTo>
                  <a:lnTo>
                    <a:pt x="704" y="1375"/>
                  </a:lnTo>
                  <a:lnTo>
                    <a:pt x="703" y="1374"/>
                  </a:lnTo>
                  <a:lnTo>
                    <a:pt x="703" y="1373"/>
                  </a:lnTo>
                  <a:lnTo>
                    <a:pt x="702" y="1373"/>
                  </a:lnTo>
                  <a:lnTo>
                    <a:pt x="701" y="1373"/>
                  </a:lnTo>
                  <a:lnTo>
                    <a:pt x="700" y="1373"/>
                  </a:lnTo>
                  <a:lnTo>
                    <a:pt x="699" y="1373"/>
                  </a:lnTo>
                  <a:lnTo>
                    <a:pt x="698" y="1373"/>
                  </a:lnTo>
                  <a:lnTo>
                    <a:pt x="697" y="1373"/>
                  </a:lnTo>
                  <a:lnTo>
                    <a:pt x="696" y="1373"/>
                  </a:lnTo>
                  <a:lnTo>
                    <a:pt x="695" y="1373"/>
                  </a:lnTo>
                  <a:lnTo>
                    <a:pt x="692" y="1373"/>
                  </a:lnTo>
                  <a:lnTo>
                    <a:pt x="690" y="1373"/>
                  </a:lnTo>
                  <a:lnTo>
                    <a:pt x="688" y="1373"/>
                  </a:lnTo>
                  <a:lnTo>
                    <a:pt x="687" y="1373"/>
                  </a:lnTo>
                  <a:lnTo>
                    <a:pt x="684" y="1373"/>
                  </a:lnTo>
                  <a:lnTo>
                    <a:pt x="682" y="1373"/>
                  </a:lnTo>
                  <a:lnTo>
                    <a:pt x="681" y="1373"/>
                  </a:lnTo>
                  <a:lnTo>
                    <a:pt x="680" y="1373"/>
                  </a:lnTo>
                  <a:lnTo>
                    <a:pt x="679" y="1373"/>
                  </a:lnTo>
                  <a:lnTo>
                    <a:pt x="679" y="1374"/>
                  </a:lnTo>
                  <a:lnTo>
                    <a:pt x="679" y="1375"/>
                  </a:lnTo>
                  <a:lnTo>
                    <a:pt x="679" y="1376"/>
                  </a:lnTo>
                  <a:lnTo>
                    <a:pt x="678" y="1377"/>
                  </a:lnTo>
                  <a:lnTo>
                    <a:pt x="677" y="1378"/>
                  </a:lnTo>
                  <a:lnTo>
                    <a:pt x="676" y="1379"/>
                  </a:lnTo>
                  <a:lnTo>
                    <a:pt x="675" y="1380"/>
                  </a:lnTo>
                  <a:lnTo>
                    <a:pt x="674" y="1381"/>
                  </a:lnTo>
                  <a:lnTo>
                    <a:pt x="670" y="1385"/>
                  </a:lnTo>
                  <a:lnTo>
                    <a:pt x="668" y="1387"/>
                  </a:lnTo>
                  <a:lnTo>
                    <a:pt x="667" y="1388"/>
                  </a:lnTo>
                  <a:lnTo>
                    <a:pt x="666" y="1389"/>
                  </a:lnTo>
                  <a:lnTo>
                    <a:pt x="661" y="1392"/>
                  </a:lnTo>
                  <a:lnTo>
                    <a:pt x="658" y="1394"/>
                  </a:lnTo>
                  <a:lnTo>
                    <a:pt x="657" y="1395"/>
                  </a:lnTo>
                  <a:lnTo>
                    <a:pt x="656" y="1396"/>
                  </a:lnTo>
                  <a:lnTo>
                    <a:pt x="655" y="1397"/>
                  </a:lnTo>
                  <a:lnTo>
                    <a:pt x="654" y="1397"/>
                  </a:lnTo>
                  <a:lnTo>
                    <a:pt x="651" y="1397"/>
                  </a:lnTo>
                  <a:lnTo>
                    <a:pt x="650" y="1397"/>
                  </a:lnTo>
                  <a:lnTo>
                    <a:pt x="649" y="1397"/>
                  </a:lnTo>
                  <a:lnTo>
                    <a:pt x="646" y="1397"/>
                  </a:lnTo>
                  <a:lnTo>
                    <a:pt x="644" y="1397"/>
                  </a:lnTo>
                  <a:lnTo>
                    <a:pt x="643" y="1398"/>
                  </a:lnTo>
                  <a:lnTo>
                    <a:pt x="639" y="1399"/>
                  </a:lnTo>
                  <a:lnTo>
                    <a:pt x="637" y="1401"/>
                  </a:lnTo>
                  <a:lnTo>
                    <a:pt x="637" y="1402"/>
                  </a:lnTo>
                  <a:lnTo>
                    <a:pt x="637" y="1403"/>
                  </a:lnTo>
                  <a:lnTo>
                    <a:pt x="637" y="1406"/>
                  </a:lnTo>
                  <a:lnTo>
                    <a:pt x="637" y="1408"/>
                  </a:lnTo>
                  <a:lnTo>
                    <a:pt x="637" y="1409"/>
                  </a:lnTo>
                  <a:lnTo>
                    <a:pt x="637" y="1410"/>
                  </a:lnTo>
                  <a:lnTo>
                    <a:pt x="637" y="1413"/>
                  </a:lnTo>
                  <a:lnTo>
                    <a:pt x="637" y="1415"/>
                  </a:lnTo>
                  <a:lnTo>
                    <a:pt x="637" y="1416"/>
                  </a:lnTo>
                  <a:lnTo>
                    <a:pt x="637" y="1420"/>
                  </a:lnTo>
                  <a:lnTo>
                    <a:pt x="637" y="1422"/>
                  </a:lnTo>
                  <a:lnTo>
                    <a:pt x="633" y="1423"/>
                  </a:lnTo>
                  <a:lnTo>
                    <a:pt x="627" y="1425"/>
                  </a:lnTo>
                  <a:lnTo>
                    <a:pt x="623" y="1426"/>
                  </a:lnTo>
                  <a:lnTo>
                    <a:pt x="619" y="1427"/>
                  </a:lnTo>
                  <a:lnTo>
                    <a:pt x="609" y="1430"/>
                  </a:lnTo>
                  <a:lnTo>
                    <a:pt x="602" y="1432"/>
                  </a:lnTo>
                  <a:lnTo>
                    <a:pt x="599" y="1434"/>
                  </a:lnTo>
                  <a:lnTo>
                    <a:pt x="590" y="1438"/>
                  </a:lnTo>
                  <a:lnTo>
                    <a:pt x="584" y="1440"/>
                  </a:lnTo>
                  <a:lnTo>
                    <a:pt x="583" y="1441"/>
                  </a:lnTo>
                  <a:lnTo>
                    <a:pt x="579" y="1442"/>
                  </a:lnTo>
                  <a:lnTo>
                    <a:pt x="576" y="1443"/>
                  </a:lnTo>
                  <a:lnTo>
                    <a:pt x="575" y="1444"/>
                  </a:lnTo>
                  <a:lnTo>
                    <a:pt x="574" y="1446"/>
                  </a:lnTo>
                  <a:lnTo>
                    <a:pt x="573" y="1447"/>
                  </a:lnTo>
                  <a:lnTo>
                    <a:pt x="573" y="1448"/>
                  </a:lnTo>
                  <a:lnTo>
                    <a:pt x="573" y="1449"/>
                  </a:lnTo>
                  <a:lnTo>
                    <a:pt x="573" y="1450"/>
                  </a:lnTo>
                  <a:lnTo>
                    <a:pt x="573" y="1451"/>
                  </a:lnTo>
                  <a:lnTo>
                    <a:pt x="573" y="1452"/>
                  </a:lnTo>
                  <a:lnTo>
                    <a:pt x="573" y="1456"/>
                  </a:lnTo>
                  <a:lnTo>
                    <a:pt x="573" y="1458"/>
                  </a:lnTo>
                  <a:lnTo>
                    <a:pt x="572" y="1459"/>
                  </a:lnTo>
                  <a:lnTo>
                    <a:pt x="571" y="1462"/>
                  </a:lnTo>
                  <a:lnTo>
                    <a:pt x="570" y="1464"/>
                  </a:lnTo>
                  <a:lnTo>
                    <a:pt x="569" y="1464"/>
                  </a:lnTo>
                  <a:lnTo>
                    <a:pt x="568" y="1464"/>
                  </a:lnTo>
                  <a:lnTo>
                    <a:pt x="563" y="1464"/>
                  </a:lnTo>
                  <a:lnTo>
                    <a:pt x="559" y="1464"/>
                  </a:lnTo>
                  <a:lnTo>
                    <a:pt x="558" y="1464"/>
                  </a:lnTo>
                  <a:lnTo>
                    <a:pt x="556" y="1464"/>
                  </a:lnTo>
                  <a:lnTo>
                    <a:pt x="547" y="1464"/>
                  </a:lnTo>
                  <a:lnTo>
                    <a:pt x="539" y="1464"/>
                  </a:lnTo>
                  <a:lnTo>
                    <a:pt x="538" y="1464"/>
                  </a:lnTo>
                  <a:lnTo>
                    <a:pt x="532" y="1464"/>
                  </a:lnTo>
                  <a:lnTo>
                    <a:pt x="510" y="1464"/>
                  </a:lnTo>
                  <a:lnTo>
                    <a:pt x="493" y="1464"/>
                  </a:lnTo>
                  <a:lnTo>
                    <a:pt x="492" y="1464"/>
                  </a:lnTo>
                  <a:lnTo>
                    <a:pt x="485" y="1464"/>
                  </a:lnTo>
                  <a:lnTo>
                    <a:pt x="466" y="1464"/>
                  </a:lnTo>
                  <a:lnTo>
                    <a:pt x="451" y="1464"/>
                  </a:lnTo>
                  <a:lnTo>
                    <a:pt x="450" y="1464"/>
                  </a:lnTo>
                  <a:lnTo>
                    <a:pt x="448" y="1464"/>
                  </a:lnTo>
                  <a:lnTo>
                    <a:pt x="443" y="1464"/>
                  </a:lnTo>
                  <a:lnTo>
                    <a:pt x="440" y="1464"/>
                  </a:lnTo>
                  <a:lnTo>
                    <a:pt x="440" y="1463"/>
                  </a:lnTo>
                  <a:lnTo>
                    <a:pt x="440" y="1462"/>
                  </a:lnTo>
                  <a:lnTo>
                    <a:pt x="440" y="1461"/>
                  </a:lnTo>
                  <a:lnTo>
                    <a:pt x="440" y="1460"/>
                  </a:lnTo>
                  <a:lnTo>
                    <a:pt x="440" y="1459"/>
                  </a:lnTo>
                  <a:lnTo>
                    <a:pt x="440" y="1458"/>
                  </a:lnTo>
                  <a:lnTo>
                    <a:pt x="440" y="1456"/>
                  </a:lnTo>
                  <a:lnTo>
                    <a:pt x="440" y="1447"/>
                  </a:lnTo>
                  <a:lnTo>
                    <a:pt x="440" y="1441"/>
                  </a:lnTo>
                  <a:lnTo>
                    <a:pt x="440" y="1440"/>
                  </a:lnTo>
                  <a:lnTo>
                    <a:pt x="440" y="1438"/>
                  </a:lnTo>
                  <a:lnTo>
                    <a:pt x="440" y="1431"/>
                  </a:lnTo>
                  <a:lnTo>
                    <a:pt x="440" y="1427"/>
                  </a:lnTo>
                  <a:lnTo>
                    <a:pt x="440" y="1426"/>
                  </a:lnTo>
                  <a:lnTo>
                    <a:pt x="440" y="1424"/>
                  </a:lnTo>
                  <a:lnTo>
                    <a:pt x="440" y="1423"/>
                  </a:lnTo>
                  <a:lnTo>
                    <a:pt x="440" y="1422"/>
                  </a:lnTo>
                  <a:lnTo>
                    <a:pt x="439" y="1422"/>
                  </a:lnTo>
                  <a:lnTo>
                    <a:pt x="438" y="1422"/>
                  </a:lnTo>
                  <a:lnTo>
                    <a:pt x="433" y="1422"/>
                  </a:lnTo>
                  <a:lnTo>
                    <a:pt x="429" y="1422"/>
                  </a:lnTo>
                  <a:lnTo>
                    <a:pt x="428" y="1422"/>
                  </a:lnTo>
                  <a:lnTo>
                    <a:pt x="426" y="1422"/>
                  </a:lnTo>
                  <a:lnTo>
                    <a:pt x="420" y="1422"/>
                  </a:lnTo>
                  <a:lnTo>
                    <a:pt x="416" y="1422"/>
                  </a:lnTo>
                  <a:lnTo>
                    <a:pt x="415" y="1422"/>
                  </a:lnTo>
                  <a:lnTo>
                    <a:pt x="410" y="1422"/>
                  </a:lnTo>
                  <a:lnTo>
                    <a:pt x="398" y="1422"/>
                  </a:lnTo>
                  <a:lnTo>
                    <a:pt x="387" y="1422"/>
                  </a:lnTo>
                  <a:lnTo>
                    <a:pt x="386" y="1422"/>
                  </a:lnTo>
                  <a:lnTo>
                    <a:pt x="382" y="1422"/>
                  </a:lnTo>
                  <a:lnTo>
                    <a:pt x="369" y="1422"/>
                  </a:lnTo>
                  <a:lnTo>
                    <a:pt x="360" y="1422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pl-PL" dirty="0"/>
            </a:p>
          </p:txBody>
        </p:sp>
        <p:sp>
          <p:nvSpPr>
            <p:cNvPr id="65" name="Freeform 152">
              <a:extLst>
                <a:ext uri="{FF2B5EF4-FFF2-40B4-BE49-F238E27FC236}">
                  <a16:creationId xmlns:a16="http://schemas.microsoft.com/office/drawing/2014/main" id="{D3FE7A25-FF0F-A420-5B13-B626309FF6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0" y="1445"/>
              <a:ext cx="1056" cy="996"/>
            </a:xfrm>
            <a:custGeom>
              <a:avLst/>
              <a:gdLst>
                <a:gd name="T0" fmla="*/ 19 w 1822"/>
                <a:gd name="T1" fmla="*/ 35 h 1719"/>
                <a:gd name="T2" fmla="*/ 16 w 1822"/>
                <a:gd name="T3" fmla="*/ 35 h 1719"/>
                <a:gd name="T4" fmla="*/ 15 w 1822"/>
                <a:gd name="T5" fmla="*/ 34 h 1719"/>
                <a:gd name="T6" fmla="*/ 14 w 1822"/>
                <a:gd name="T7" fmla="*/ 33 h 1719"/>
                <a:gd name="T8" fmla="*/ 13 w 1822"/>
                <a:gd name="T9" fmla="*/ 32 h 1719"/>
                <a:gd name="T10" fmla="*/ 13 w 1822"/>
                <a:gd name="T11" fmla="*/ 28 h 1719"/>
                <a:gd name="T12" fmla="*/ 14 w 1822"/>
                <a:gd name="T13" fmla="*/ 25 h 1719"/>
                <a:gd name="T14" fmla="*/ 14 w 1822"/>
                <a:gd name="T15" fmla="*/ 24 h 1719"/>
                <a:gd name="T16" fmla="*/ 13 w 1822"/>
                <a:gd name="T17" fmla="*/ 22 h 1719"/>
                <a:gd name="T18" fmla="*/ 12 w 1822"/>
                <a:gd name="T19" fmla="*/ 20 h 1719"/>
                <a:gd name="T20" fmla="*/ 9 w 1822"/>
                <a:gd name="T21" fmla="*/ 18 h 1719"/>
                <a:gd name="T22" fmla="*/ 8 w 1822"/>
                <a:gd name="T23" fmla="*/ 17 h 1719"/>
                <a:gd name="T24" fmla="*/ 5 w 1822"/>
                <a:gd name="T25" fmla="*/ 18 h 1719"/>
                <a:gd name="T26" fmla="*/ 4 w 1822"/>
                <a:gd name="T27" fmla="*/ 19 h 1719"/>
                <a:gd name="T28" fmla="*/ 3 w 1822"/>
                <a:gd name="T29" fmla="*/ 18 h 1719"/>
                <a:gd name="T30" fmla="*/ 1 w 1822"/>
                <a:gd name="T31" fmla="*/ 17 h 1719"/>
                <a:gd name="T32" fmla="*/ 1 w 1822"/>
                <a:gd name="T33" fmla="*/ 16 h 1719"/>
                <a:gd name="T34" fmla="*/ 1 w 1822"/>
                <a:gd name="T35" fmla="*/ 14 h 1719"/>
                <a:gd name="T36" fmla="*/ 3 w 1822"/>
                <a:gd name="T37" fmla="*/ 13 h 1719"/>
                <a:gd name="T38" fmla="*/ 5 w 1822"/>
                <a:gd name="T39" fmla="*/ 12 h 1719"/>
                <a:gd name="T40" fmla="*/ 4 w 1822"/>
                <a:gd name="T41" fmla="*/ 11 h 1719"/>
                <a:gd name="T42" fmla="*/ 5 w 1822"/>
                <a:gd name="T43" fmla="*/ 10 h 1719"/>
                <a:gd name="T44" fmla="*/ 7 w 1822"/>
                <a:gd name="T45" fmla="*/ 8 h 1719"/>
                <a:gd name="T46" fmla="*/ 7 w 1822"/>
                <a:gd name="T47" fmla="*/ 6 h 1719"/>
                <a:gd name="T48" fmla="*/ 9 w 1822"/>
                <a:gd name="T49" fmla="*/ 4 h 1719"/>
                <a:gd name="T50" fmla="*/ 10 w 1822"/>
                <a:gd name="T51" fmla="*/ 5 h 1719"/>
                <a:gd name="T52" fmla="*/ 13 w 1822"/>
                <a:gd name="T53" fmla="*/ 3 h 1719"/>
                <a:gd name="T54" fmla="*/ 16 w 1822"/>
                <a:gd name="T55" fmla="*/ 3 h 1719"/>
                <a:gd name="T56" fmla="*/ 20 w 1822"/>
                <a:gd name="T57" fmla="*/ 2 h 1719"/>
                <a:gd name="T58" fmla="*/ 21 w 1822"/>
                <a:gd name="T59" fmla="*/ 1 h 1719"/>
                <a:gd name="T60" fmla="*/ 24 w 1822"/>
                <a:gd name="T61" fmla="*/ 0 h 1719"/>
                <a:gd name="T62" fmla="*/ 24 w 1822"/>
                <a:gd name="T63" fmla="*/ 1 h 1719"/>
                <a:gd name="T64" fmla="*/ 25 w 1822"/>
                <a:gd name="T65" fmla="*/ 3 h 1719"/>
                <a:gd name="T66" fmla="*/ 26 w 1822"/>
                <a:gd name="T67" fmla="*/ 4 h 1719"/>
                <a:gd name="T68" fmla="*/ 27 w 1822"/>
                <a:gd name="T69" fmla="*/ 5 h 1719"/>
                <a:gd name="T70" fmla="*/ 28 w 1822"/>
                <a:gd name="T71" fmla="*/ 7 h 1719"/>
                <a:gd name="T72" fmla="*/ 31 w 1822"/>
                <a:gd name="T73" fmla="*/ 7 h 1719"/>
                <a:gd name="T74" fmla="*/ 31 w 1822"/>
                <a:gd name="T75" fmla="*/ 8 h 1719"/>
                <a:gd name="T76" fmla="*/ 31 w 1822"/>
                <a:gd name="T77" fmla="*/ 9 h 1719"/>
                <a:gd name="T78" fmla="*/ 34 w 1822"/>
                <a:gd name="T79" fmla="*/ 12 h 1719"/>
                <a:gd name="T80" fmla="*/ 35 w 1822"/>
                <a:gd name="T81" fmla="*/ 14 h 1719"/>
                <a:gd name="T82" fmla="*/ 38 w 1822"/>
                <a:gd name="T83" fmla="*/ 15 h 1719"/>
                <a:gd name="T84" fmla="*/ 39 w 1822"/>
                <a:gd name="T85" fmla="*/ 16 h 1719"/>
                <a:gd name="T86" fmla="*/ 39 w 1822"/>
                <a:gd name="T87" fmla="*/ 17 h 1719"/>
                <a:gd name="T88" fmla="*/ 38 w 1822"/>
                <a:gd name="T89" fmla="*/ 17 h 1719"/>
                <a:gd name="T90" fmla="*/ 38 w 1822"/>
                <a:gd name="T91" fmla="*/ 19 h 1719"/>
                <a:gd name="T92" fmla="*/ 36 w 1822"/>
                <a:gd name="T93" fmla="*/ 18 h 1719"/>
                <a:gd name="T94" fmla="*/ 34 w 1822"/>
                <a:gd name="T95" fmla="*/ 19 h 1719"/>
                <a:gd name="T96" fmla="*/ 31 w 1822"/>
                <a:gd name="T97" fmla="*/ 19 h 1719"/>
                <a:gd name="T98" fmla="*/ 30 w 1822"/>
                <a:gd name="T99" fmla="*/ 20 h 1719"/>
                <a:gd name="T100" fmla="*/ 30 w 1822"/>
                <a:gd name="T101" fmla="*/ 24 h 1719"/>
                <a:gd name="T102" fmla="*/ 30 w 1822"/>
                <a:gd name="T103" fmla="*/ 24 h 1719"/>
                <a:gd name="T104" fmla="*/ 28 w 1822"/>
                <a:gd name="T105" fmla="*/ 26 h 1719"/>
                <a:gd name="T106" fmla="*/ 28 w 1822"/>
                <a:gd name="T107" fmla="*/ 26 h 1719"/>
                <a:gd name="T108" fmla="*/ 27 w 1822"/>
                <a:gd name="T109" fmla="*/ 26 h 1719"/>
                <a:gd name="T110" fmla="*/ 28 w 1822"/>
                <a:gd name="T111" fmla="*/ 27 h 1719"/>
                <a:gd name="T112" fmla="*/ 28 w 1822"/>
                <a:gd name="T113" fmla="*/ 30 h 1719"/>
                <a:gd name="T114" fmla="*/ 28 w 1822"/>
                <a:gd name="T115" fmla="*/ 31 h 1719"/>
                <a:gd name="T116" fmla="*/ 28 w 1822"/>
                <a:gd name="T117" fmla="*/ 34 h 1719"/>
                <a:gd name="T118" fmla="*/ 27 w 1822"/>
                <a:gd name="T119" fmla="*/ 37 h 1719"/>
                <a:gd name="T120" fmla="*/ 25 w 1822"/>
                <a:gd name="T121" fmla="*/ 38 h 1719"/>
                <a:gd name="T122" fmla="*/ 23 w 1822"/>
                <a:gd name="T123" fmla="*/ 38 h 1719"/>
                <a:gd name="T124" fmla="*/ 20 w 1822"/>
                <a:gd name="T125" fmla="*/ 37 h 171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822"/>
                <a:gd name="T190" fmla="*/ 0 h 1719"/>
                <a:gd name="T191" fmla="*/ 1822 w 1822"/>
                <a:gd name="T192" fmla="*/ 1719 h 171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822" h="1719">
                  <a:moveTo>
                    <a:pt x="917" y="1683"/>
                  </a:moveTo>
                  <a:lnTo>
                    <a:pt x="915" y="1681"/>
                  </a:lnTo>
                  <a:lnTo>
                    <a:pt x="914" y="1680"/>
                  </a:lnTo>
                  <a:lnTo>
                    <a:pt x="914" y="1679"/>
                  </a:lnTo>
                  <a:lnTo>
                    <a:pt x="914" y="1678"/>
                  </a:lnTo>
                  <a:lnTo>
                    <a:pt x="914" y="1677"/>
                  </a:lnTo>
                  <a:lnTo>
                    <a:pt x="914" y="1676"/>
                  </a:lnTo>
                  <a:lnTo>
                    <a:pt x="914" y="1675"/>
                  </a:lnTo>
                  <a:lnTo>
                    <a:pt x="914" y="1670"/>
                  </a:lnTo>
                  <a:lnTo>
                    <a:pt x="914" y="1667"/>
                  </a:lnTo>
                  <a:lnTo>
                    <a:pt x="914" y="1666"/>
                  </a:lnTo>
                  <a:lnTo>
                    <a:pt x="914" y="1662"/>
                  </a:lnTo>
                  <a:lnTo>
                    <a:pt x="914" y="1653"/>
                  </a:lnTo>
                  <a:lnTo>
                    <a:pt x="914" y="1645"/>
                  </a:lnTo>
                  <a:lnTo>
                    <a:pt x="914" y="1644"/>
                  </a:lnTo>
                  <a:lnTo>
                    <a:pt x="914" y="1641"/>
                  </a:lnTo>
                  <a:lnTo>
                    <a:pt x="914" y="1632"/>
                  </a:lnTo>
                  <a:lnTo>
                    <a:pt x="914" y="1624"/>
                  </a:lnTo>
                  <a:lnTo>
                    <a:pt x="914" y="1623"/>
                  </a:lnTo>
                  <a:lnTo>
                    <a:pt x="914" y="1622"/>
                  </a:lnTo>
                  <a:lnTo>
                    <a:pt x="914" y="1619"/>
                  </a:lnTo>
                  <a:lnTo>
                    <a:pt x="914" y="1617"/>
                  </a:lnTo>
                  <a:lnTo>
                    <a:pt x="914" y="1616"/>
                  </a:lnTo>
                  <a:lnTo>
                    <a:pt x="913" y="1616"/>
                  </a:lnTo>
                  <a:lnTo>
                    <a:pt x="911" y="1616"/>
                  </a:lnTo>
                  <a:lnTo>
                    <a:pt x="910" y="1616"/>
                  </a:lnTo>
                  <a:lnTo>
                    <a:pt x="908" y="1616"/>
                  </a:lnTo>
                  <a:lnTo>
                    <a:pt x="905" y="1616"/>
                  </a:lnTo>
                  <a:lnTo>
                    <a:pt x="903" y="1616"/>
                  </a:lnTo>
                  <a:lnTo>
                    <a:pt x="900" y="1617"/>
                  </a:lnTo>
                  <a:lnTo>
                    <a:pt x="894" y="1618"/>
                  </a:lnTo>
                  <a:lnTo>
                    <a:pt x="888" y="1619"/>
                  </a:lnTo>
                  <a:lnTo>
                    <a:pt x="887" y="1619"/>
                  </a:lnTo>
                  <a:lnTo>
                    <a:pt x="885" y="1619"/>
                  </a:lnTo>
                  <a:lnTo>
                    <a:pt x="878" y="1619"/>
                  </a:lnTo>
                  <a:lnTo>
                    <a:pt x="871" y="1619"/>
                  </a:lnTo>
                  <a:lnTo>
                    <a:pt x="870" y="1620"/>
                  </a:lnTo>
                  <a:lnTo>
                    <a:pt x="868" y="1622"/>
                  </a:lnTo>
                  <a:lnTo>
                    <a:pt x="867" y="1623"/>
                  </a:lnTo>
                  <a:lnTo>
                    <a:pt x="866" y="1624"/>
                  </a:lnTo>
                  <a:lnTo>
                    <a:pt x="865" y="1625"/>
                  </a:lnTo>
                  <a:lnTo>
                    <a:pt x="864" y="1626"/>
                  </a:lnTo>
                  <a:lnTo>
                    <a:pt x="863" y="1627"/>
                  </a:lnTo>
                  <a:lnTo>
                    <a:pt x="859" y="1629"/>
                  </a:lnTo>
                  <a:lnTo>
                    <a:pt x="857" y="1630"/>
                  </a:lnTo>
                  <a:lnTo>
                    <a:pt x="856" y="1630"/>
                  </a:lnTo>
                  <a:lnTo>
                    <a:pt x="855" y="1630"/>
                  </a:lnTo>
                  <a:lnTo>
                    <a:pt x="849" y="1630"/>
                  </a:lnTo>
                  <a:lnTo>
                    <a:pt x="846" y="1630"/>
                  </a:lnTo>
                  <a:lnTo>
                    <a:pt x="845" y="1630"/>
                  </a:lnTo>
                  <a:lnTo>
                    <a:pt x="842" y="1630"/>
                  </a:lnTo>
                  <a:lnTo>
                    <a:pt x="832" y="1630"/>
                  </a:lnTo>
                  <a:lnTo>
                    <a:pt x="825" y="1630"/>
                  </a:lnTo>
                  <a:lnTo>
                    <a:pt x="824" y="1630"/>
                  </a:lnTo>
                  <a:lnTo>
                    <a:pt x="818" y="1630"/>
                  </a:lnTo>
                  <a:lnTo>
                    <a:pt x="796" y="1630"/>
                  </a:lnTo>
                  <a:lnTo>
                    <a:pt x="779" y="1630"/>
                  </a:lnTo>
                  <a:lnTo>
                    <a:pt x="778" y="1630"/>
                  </a:lnTo>
                  <a:lnTo>
                    <a:pt x="772" y="1630"/>
                  </a:lnTo>
                  <a:lnTo>
                    <a:pt x="753" y="1629"/>
                  </a:lnTo>
                  <a:lnTo>
                    <a:pt x="737" y="1627"/>
                  </a:lnTo>
                  <a:lnTo>
                    <a:pt x="737" y="1626"/>
                  </a:lnTo>
                  <a:lnTo>
                    <a:pt x="736" y="1626"/>
                  </a:lnTo>
                  <a:lnTo>
                    <a:pt x="735" y="1626"/>
                  </a:lnTo>
                  <a:lnTo>
                    <a:pt x="730" y="1626"/>
                  </a:lnTo>
                  <a:lnTo>
                    <a:pt x="727" y="1626"/>
                  </a:lnTo>
                  <a:lnTo>
                    <a:pt x="724" y="1620"/>
                  </a:lnTo>
                  <a:lnTo>
                    <a:pt x="723" y="1617"/>
                  </a:lnTo>
                  <a:lnTo>
                    <a:pt x="723" y="1616"/>
                  </a:lnTo>
                  <a:lnTo>
                    <a:pt x="723" y="1614"/>
                  </a:lnTo>
                  <a:lnTo>
                    <a:pt x="723" y="1605"/>
                  </a:lnTo>
                  <a:lnTo>
                    <a:pt x="723" y="1599"/>
                  </a:lnTo>
                  <a:lnTo>
                    <a:pt x="723" y="1598"/>
                  </a:lnTo>
                  <a:lnTo>
                    <a:pt x="722" y="1596"/>
                  </a:lnTo>
                  <a:lnTo>
                    <a:pt x="720" y="1589"/>
                  </a:lnTo>
                  <a:lnTo>
                    <a:pt x="719" y="1585"/>
                  </a:lnTo>
                  <a:lnTo>
                    <a:pt x="719" y="1584"/>
                  </a:lnTo>
                  <a:lnTo>
                    <a:pt x="718" y="1583"/>
                  </a:lnTo>
                  <a:lnTo>
                    <a:pt x="717" y="1580"/>
                  </a:lnTo>
                  <a:lnTo>
                    <a:pt x="716" y="1578"/>
                  </a:lnTo>
                  <a:lnTo>
                    <a:pt x="716" y="1577"/>
                  </a:lnTo>
                  <a:lnTo>
                    <a:pt x="715" y="1577"/>
                  </a:lnTo>
                  <a:lnTo>
                    <a:pt x="714" y="1577"/>
                  </a:lnTo>
                  <a:lnTo>
                    <a:pt x="713" y="1577"/>
                  </a:lnTo>
                  <a:lnTo>
                    <a:pt x="712" y="1577"/>
                  </a:lnTo>
                  <a:lnTo>
                    <a:pt x="710" y="1577"/>
                  </a:lnTo>
                  <a:lnTo>
                    <a:pt x="709" y="1577"/>
                  </a:lnTo>
                  <a:lnTo>
                    <a:pt x="704" y="1576"/>
                  </a:lnTo>
                  <a:lnTo>
                    <a:pt x="702" y="1574"/>
                  </a:lnTo>
                  <a:lnTo>
                    <a:pt x="702" y="1573"/>
                  </a:lnTo>
                  <a:lnTo>
                    <a:pt x="701" y="1573"/>
                  </a:lnTo>
                  <a:lnTo>
                    <a:pt x="700" y="1573"/>
                  </a:lnTo>
                  <a:lnTo>
                    <a:pt x="697" y="1573"/>
                  </a:lnTo>
                  <a:lnTo>
                    <a:pt x="695" y="1573"/>
                  </a:lnTo>
                  <a:lnTo>
                    <a:pt x="693" y="1572"/>
                  </a:lnTo>
                  <a:lnTo>
                    <a:pt x="692" y="1571"/>
                  </a:lnTo>
                  <a:lnTo>
                    <a:pt x="692" y="1570"/>
                  </a:lnTo>
                  <a:lnTo>
                    <a:pt x="692" y="1568"/>
                  </a:lnTo>
                  <a:lnTo>
                    <a:pt x="692" y="1567"/>
                  </a:lnTo>
                  <a:lnTo>
                    <a:pt x="692" y="1566"/>
                  </a:lnTo>
                  <a:lnTo>
                    <a:pt x="692" y="1563"/>
                  </a:lnTo>
                  <a:lnTo>
                    <a:pt x="692" y="1561"/>
                  </a:lnTo>
                  <a:lnTo>
                    <a:pt x="692" y="1560"/>
                  </a:lnTo>
                  <a:lnTo>
                    <a:pt x="692" y="1559"/>
                  </a:lnTo>
                  <a:lnTo>
                    <a:pt x="692" y="1555"/>
                  </a:lnTo>
                  <a:lnTo>
                    <a:pt x="692" y="1553"/>
                  </a:lnTo>
                  <a:lnTo>
                    <a:pt x="692" y="1552"/>
                  </a:lnTo>
                  <a:lnTo>
                    <a:pt x="692" y="1551"/>
                  </a:lnTo>
                  <a:lnTo>
                    <a:pt x="692" y="1550"/>
                  </a:lnTo>
                  <a:lnTo>
                    <a:pt x="692" y="1549"/>
                  </a:lnTo>
                  <a:lnTo>
                    <a:pt x="691" y="1549"/>
                  </a:lnTo>
                  <a:lnTo>
                    <a:pt x="689" y="1549"/>
                  </a:lnTo>
                  <a:lnTo>
                    <a:pt x="687" y="1549"/>
                  </a:lnTo>
                  <a:lnTo>
                    <a:pt x="686" y="1549"/>
                  </a:lnTo>
                  <a:lnTo>
                    <a:pt x="683" y="1549"/>
                  </a:lnTo>
                  <a:lnTo>
                    <a:pt x="681" y="1549"/>
                  </a:lnTo>
                  <a:lnTo>
                    <a:pt x="680" y="1549"/>
                  </a:lnTo>
                  <a:lnTo>
                    <a:pt x="678" y="1549"/>
                  </a:lnTo>
                  <a:lnTo>
                    <a:pt x="672" y="1549"/>
                  </a:lnTo>
                  <a:lnTo>
                    <a:pt x="666" y="1549"/>
                  </a:lnTo>
                  <a:lnTo>
                    <a:pt x="665" y="1549"/>
                  </a:lnTo>
                  <a:lnTo>
                    <a:pt x="663" y="1549"/>
                  </a:lnTo>
                  <a:lnTo>
                    <a:pt x="657" y="1549"/>
                  </a:lnTo>
                  <a:lnTo>
                    <a:pt x="653" y="1549"/>
                  </a:lnTo>
                  <a:lnTo>
                    <a:pt x="652" y="1549"/>
                  </a:lnTo>
                  <a:lnTo>
                    <a:pt x="650" y="1549"/>
                  </a:lnTo>
                  <a:lnTo>
                    <a:pt x="649" y="1549"/>
                  </a:lnTo>
                  <a:lnTo>
                    <a:pt x="649" y="1547"/>
                  </a:lnTo>
                  <a:lnTo>
                    <a:pt x="649" y="1546"/>
                  </a:lnTo>
                  <a:lnTo>
                    <a:pt x="649" y="1545"/>
                  </a:lnTo>
                  <a:lnTo>
                    <a:pt x="649" y="1544"/>
                  </a:lnTo>
                  <a:lnTo>
                    <a:pt x="649" y="1538"/>
                  </a:lnTo>
                  <a:lnTo>
                    <a:pt x="649" y="1535"/>
                  </a:lnTo>
                  <a:lnTo>
                    <a:pt x="649" y="1534"/>
                  </a:lnTo>
                  <a:lnTo>
                    <a:pt x="649" y="1532"/>
                  </a:lnTo>
                  <a:lnTo>
                    <a:pt x="649" y="1525"/>
                  </a:lnTo>
                  <a:lnTo>
                    <a:pt x="649" y="1518"/>
                  </a:lnTo>
                  <a:lnTo>
                    <a:pt x="649" y="1517"/>
                  </a:lnTo>
                  <a:lnTo>
                    <a:pt x="649" y="1515"/>
                  </a:lnTo>
                  <a:lnTo>
                    <a:pt x="649" y="1507"/>
                  </a:lnTo>
                  <a:lnTo>
                    <a:pt x="649" y="1500"/>
                  </a:lnTo>
                  <a:lnTo>
                    <a:pt x="649" y="1499"/>
                  </a:lnTo>
                  <a:lnTo>
                    <a:pt x="649" y="1498"/>
                  </a:lnTo>
                  <a:lnTo>
                    <a:pt x="649" y="1495"/>
                  </a:lnTo>
                  <a:lnTo>
                    <a:pt x="649" y="1493"/>
                  </a:lnTo>
                  <a:lnTo>
                    <a:pt x="649" y="1492"/>
                  </a:lnTo>
                  <a:lnTo>
                    <a:pt x="648" y="1492"/>
                  </a:lnTo>
                  <a:lnTo>
                    <a:pt x="647" y="1492"/>
                  </a:lnTo>
                  <a:lnTo>
                    <a:pt x="644" y="1492"/>
                  </a:lnTo>
                  <a:lnTo>
                    <a:pt x="642" y="1492"/>
                  </a:lnTo>
                  <a:lnTo>
                    <a:pt x="641" y="1492"/>
                  </a:lnTo>
                  <a:lnTo>
                    <a:pt x="640" y="1492"/>
                  </a:lnTo>
                  <a:lnTo>
                    <a:pt x="637" y="1492"/>
                  </a:lnTo>
                  <a:lnTo>
                    <a:pt x="635" y="1492"/>
                  </a:lnTo>
                  <a:lnTo>
                    <a:pt x="634" y="1492"/>
                  </a:lnTo>
                  <a:lnTo>
                    <a:pt x="631" y="1492"/>
                  </a:lnTo>
                  <a:lnTo>
                    <a:pt x="624" y="1492"/>
                  </a:lnTo>
                  <a:lnTo>
                    <a:pt x="618" y="1492"/>
                  </a:lnTo>
                  <a:lnTo>
                    <a:pt x="617" y="1492"/>
                  </a:lnTo>
                  <a:lnTo>
                    <a:pt x="615" y="1492"/>
                  </a:lnTo>
                  <a:lnTo>
                    <a:pt x="606" y="1492"/>
                  </a:lnTo>
                  <a:lnTo>
                    <a:pt x="600" y="1492"/>
                  </a:lnTo>
                  <a:lnTo>
                    <a:pt x="599" y="1492"/>
                  </a:lnTo>
                  <a:lnTo>
                    <a:pt x="598" y="1492"/>
                  </a:lnTo>
                  <a:lnTo>
                    <a:pt x="594" y="1492"/>
                  </a:lnTo>
                  <a:lnTo>
                    <a:pt x="592" y="1492"/>
                  </a:lnTo>
                  <a:lnTo>
                    <a:pt x="592" y="1489"/>
                  </a:lnTo>
                  <a:lnTo>
                    <a:pt x="592" y="1487"/>
                  </a:lnTo>
                  <a:lnTo>
                    <a:pt x="592" y="1485"/>
                  </a:lnTo>
                  <a:lnTo>
                    <a:pt x="592" y="1483"/>
                  </a:lnTo>
                  <a:lnTo>
                    <a:pt x="592" y="1475"/>
                  </a:lnTo>
                  <a:lnTo>
                    <a:pt x="592" y="1469"/>
                  </a:lnTo>
                  <a:lnTo>
                    <a:pt x="592" y="1467"/>
                  </a:lnTo>
                  <a:lnTo>
                    <a:pt x="592" y="1463"/>
                  </a:lnTo>
                  <a:lnTo>
                    <a:pt x="594" y="1448"/>
                  </a:lnTo>
                  <a:lnTo>
                    <a:pt x="595" y="1437"/>
                  </a:lnTo>
                  <a:lnTo>
                    <a:pt x="597" y="1436"/>
                  </a:lnTo>
                  <a:lnTo>
                    <a:pt x="597" y="1430"/>
                  </a:lnTo>
                  <a:lnTo>
                    <a:pt x="598" y="1414"/>
                  </a:lnTo>
                  <a:lnTo>
                    <a:pt x="599" y="1402"/>
                  </a:lnTo>
                  <a:lnTo>
                    <a:pt x="600" y="1401"/>
                  </a:lnTo>
                  <a:lnTo>
                    <a:pt x="600" y="1400"/>
                  </a:lnTo>
                  <a:lnTo>
                    <a:pt x="600" y="1396"/>
                  </a:lnTo>
                  <a:lnTo>
                    <a:pt x="600" y="1394"/>
                  </a:lnTo>
                  <a:lnTo>
                    <a:pt x="600" y="1393"/>
                  </a:lnTo>
                  <a:lnTo>
                    <a:pt x="600" y="1392"/>
                  </a:lnTo>
                  <a:lnTo>
                    <a:pt x="600" y="1387"/>
                  </a:lnTo>
                  <a:lnTo>
                    <a:pt x="600" y="1384"/>
                  </a:lnTo>
                  <a:lnTo>
                    <a:pt x="600" y="1383"/>
                  </a:lnTo>
                  <a:lnTo>
                    <a:pt x="601" y="1380"/>
                  </a:lnTo>
                  <a:lnTo>
                    <a:pt x="604" y="1370"/>
                  </a:lnTo>
                  <a:lnTo>
                    <a:pt x="606" y="1363"/>
                  </a:lnTo>
                  <a:lnTo>
                    <a:pt x="607" y="1362"/>
                  </a:lnTo>
                  <a:lnTo>
                    <a:pt x="607" y="1357"/>
                  </a:lnTo>
                  <a:lnTo>
                    <a:pt x="608" y="1345"/>
                  </a:lnTo>
                  <a:lnTo>
                    <a:pt x="609" y="1334"/>
                  </a:lnTo>
                  <a:lnTo>
                    <a:pt x="610" y="1333"/>
                  </a:lnTo>
                  <a:lnTo>
                    <a:pt x="609" y="1328"/>
                  </a:lnTo>
                  <a:lnTo>
                    <a:pt x="609" y="1311"/>
                  </a:lnTo>
                  <a:lnTo>
                    <a:pt x="609" y="1297"/>
                  </a:lnTo>
                  <a:lnTo>
                    <a:pt x="609" y="1296"/>
                  </a:lnTo>
                  <a:lnTo>
                    <a:pt x="609" y="1295"/>
                  </a:lnTo>
                  <a:lnTo>
                    <a:pt x="610" y="1292"/>
                  </a:lnTo>
                  <a:lnTo>
                    <a:pt x="611" y="1288"/>
                  </a:lnTo>
                  <a:lnTo>
                    <a:pt x="612" y="1287"/>
                  </a:lnTo>
                  <a:lnTo>
                    <a:pt x="611" y="1286"/>
                  </a:lnTo>
                  <a:lnTo>
                    <a:pt x="609" y="1286"/>
                  </a:lnTo>
                  <a:lnTo>
                    <a:pt x="607" y="1285"/>
                  </a:lnTo>
                  <a:lnTo>
                    <a:pt x="607" y="1284"/>
                  </a:lnTo>
                  <a:lnTo>
                    <a:pt x="606" y="1284"/>
                  </a:lnTo>
                  <a:lnTo>
                    <a:pt x="605" y="1284"/>
                  </a:lnTo>
                  <a:lnTo>
                    <a:pt x="601" y="1284"/>
                  </a:lnTo>
                  <a:lnTo>
                    <a:pt x="598" y="1284"/>
                  </a:lnTo>
                  <a:lnTo>
                    <a:pt x="597" y="1284"/>
                  </a:lnTo>
                  <a:lnTo>
                    <a:pt x="595" y="1284"/>
                  </a:lnTo>
                  <a:lnTo>
                    <a:pt x="590" y="1284"/>
                  </a:lnTo>
                  <a:lnTo>
                    <a:pt x="586" y="1284"/>
                  </a:lnTo>
                  <a:lnTo>
                    <a:pt x="586" y="1283"/>
                  </a:lnTo>
                  <a:lnTo>
                    <a:pt x="584" y="1281"/>
                  </a:lnTo>
                  <a:lnTo>
                    <a:pt x="583" y="1280"/>
                  </a:lnTo>
                  <a:lnTo>
                    <a:pt x="583" y="1279"/>
                  </a:lnTo>
                  <a:lnTo>
                    <a:pt x="582" y="1274"/>
                  </a:lnTo>
                  <a:lnTo>
                    <a:pt x="582" y="1271"/>
                  </a:lnTo>
                  <a:lnTo>
                    <a:pt x="582" y="1269"/>
                  </a:lnTo>
                  <a:lnTo>
                    <a:pt x="582" y="1262"/>
                  </a:lnTo>
                  <a:lnTo>
                    <a:pt x="582" y="1257"/>
                  </a:lnTo>
                  <a:lnTo>
                    <a:pt x="582" y="1256"/>
                  </a:lnTo>
                  <a:lnTo>
                    <a:pt x="582" y="1249"/>
                  </a:lnTo>
                  <a:lnTo>
                    <a:pt x="582" y="1230"/>
                  </a:lnTo>
                  <a:lnTo>
                    <a:pt x="582" y="1214"/>
                  </a:lnTo>
                  <a:lnTo>
                    <a:pt x="582" y="1213"/>
                  </a:lnTo>
                  <a:lnTo>
                    <a:pt x="582" y="1208"/>
                  </a:lnTo>
                  <a:lnTo>
                    <a:pt x="582" y="1189"/>
                  </a:lnTo>
                  <a:lnTo>
                    <a:pt x="582" y="1175"/>
                  </a:lnTo>
                  <a:lnTo>
                    <a:pt x="582" y="1174"/>
                  </a:lnTo>
                  <a:lnTo>
                    <a:pt x="583" y="1170"/>
                  </a:lnTo>
                  <a:lnTo>
                    <a:pt x="584" y="1168"/>
                  </a:lnTo>
                  <a:lnTo>
                    <a:pt x="585" y="1167"/>
                  </a:lnTo>
                  <a:lnTo>
                    <a:pt x="589" y="1165"/>
                  </a:lnTo>
                  <a:lnTo>
                    <a:pt x="591" y="1164"/>
                  </a:lnTo>
                  <a:lnTo>
                    <a:pt x="592" y="1163"/>
                  </a:lnTo>
                  <a:lnTo>
                    <a:pt x="594" y="1163"/>
                  </a:lnTo>
                  <a:lnTo>
                    <a:pt x="603" y="1163"/>
                  </a:lnTo>
                  <a:lnTo>
                    <a:pt x="609" y="1163"/>
                  </a:lnTo>
                  <a:lnTo>
                    <a:pt x="610" y="1163"/>
                  </a:lnTo>
                  <a:lnTo>
                    <a:pt x="616" y="1163"/>
                  </a:lnTo>
                  <a:lnTo>
                    <a:pt x="631" y="1163"/>
                  </a:lnTo>
                  <a:lnTo>
                    <a:pt x="644" y="1163"/>
                  </a:lnTo>
                  <a:lnTo>
                    <a:pt x="645" y="1163"/>
                  </a:lnTo>
                  <a:lnTo>
                    <a:pt x="650" y="1163"/>
                  </a:lnTo>
                  <a:lnTo>
                    <a:pt x="670" y="1163"/>
                  </a:lnTo>
                  <a:lnTo>
                    <a:pt x="683" y="1163"/>
                  </a:lnTo>
                  <a:lnTo>
                    <a:pt x="684" y="1163"/>
                  </a:lnTo>
                  <a:lnTo>
                    <a:pt x="685" y="1163"/>
                  </a:lnTo>
                  <a:lnTo>
                    <a:pt x="689" y="1163"/>
                  </a:lnTo>
                  <a:lnTo>
                    <a:pt x="691" y="1163"/>
                  </a:lnTo>
                  <a:lnTo>
                    <a:pt x="692" y="1163"/>
                  </a:lnTo>
                  <a:lnTo>
                    <a:pt x="692" y="1161"/>
                  </a:lnTo>
                  <a:lnTo>
                    <a:pt x="692" y="1155"/>
                  </a:lnTo>
                  <a:lnTo>
                    <a:pt x="692" y="1151"/>
                  </a:lnTo>
                  <a:lnTo>
                    <a:pt x="692" y="1150"/>
                  </a:lnTo>
                  <a:lnTo>
                    <a:pt x="692" y="1147"/>
                  </a:lnTo>
                  <a:lnTo>
                    <a:pt x="692" y="1139"/>
                  </a:lnTo>
                  <a:lnTo>
                    <a:pt x="692" y="1133"/>
                  </a:lnTo>
                  <a:lnTo>
                    <a:pt x="692" y="1132"/>
                  </a:lnTo>
                  <a:lnTo>
                    <a:pt x="691" y="1128"/>
                  </a:lnTo>
                  <a:lnTo>
                    <a:pt x="689" y="1119"/>
                  </a:lnTo>
                  <a:lnTo>
                    <a:pt x="687" y="1111"/>
                  </a:lnTo>
                  <a:lnTo>
                    <a:pt x="687" y="1110"/>
                  </a:lnTo>
                  <a:lnTo>
                    <a:pt x="685" y="1107"/>
                  </a:lnTo>
                  <a:lnTo>
                    <a:pt x="684" y="1105"/>
                  </a:lnTo>
                  <a:lnTo>
                    <a:pt x="684" y="1104"/>
                  </a:lnTo>
                  <a:lnTo>
                    <a:pt x="680" y="1101"/>
                  </a:lnTo>
                  <a:lnTo>
                    <a:pt x="676" y="1098"/>
                  </a:lnTo>
                  <a:lnTo>
                    <a:pt x="670" y="1097"/>
                  </a:lnTo>
                  <a:lnTo>
                    <a:pt x="668" y="1097"/>
                  </a:lnTo>
                  <a:lnTo>
                    <a:pt x="667" y="1097"/>
                  </a:lnTo>
                  <a:lnTo>
                    <a:pt x="666" y="1097"/>
                  </a:lnTo>
                  <a:lnTo>
                    <a:pt x="663" y="1096"/>
                  </a:lnTo>
                  <a:lnTo>
                    <a:pt x="661" y="1096"/>
                  </a:lnTo>
                  <a:lnTo>
                    <a:pt x="661" y="1095"/>
                  </a:lnTo>
                  <a:lnTo>
                    <a:pt x="658" y="1093"/>
                  </a:lnTo>
                  <a:lnTo>
                    <a:pt x="657" y="1092"/>
                  </a:lnTo>
                  <a:lnTo>
                    <a:pt x="657" y="1091"/>
                  </a:lnTo>
                  <a:lnTo>
                    <a:pt x="655" y="1088"/>
                  </a:lnTo>
                  <a:lnTo>
                    <a:pt x="655" y="1086"/>
                  </a:lnTo>
                  <a:lnTo>
                    <a:pt x="655" y="1085"/>
                  </a:lnTo>
                  <a:lnTo>
                    <a:pt x="653" y="1078"/>
                  </a:lnTo>
                  <a:lnTo>
                    <a:pt x="653" y="1073"/>
                  </a:lnTo>
                  <a:lnTo>
                    <a:pt x="653" y="1072"/>
                  </a:lnTo>
                  <a:lnTo>
                    <a:pt x="652" y="1069"/>
                  </a:lnTo>
                  <a:lnTo>
                    <a:pt x="650" y="1060"/>
                  </a:lnTo>
                  <a:lnTo>
                    <a:pt x="650" y="1052"/>
                  </a:lnTo>
                  <a:lnTo>
                    <a:pt x="650" y="1051"/>
                  </a:lnTo>
                  <a:lnTo>
                    <a:pt x="649" y="1049"/>
                  </a:lnTo>
                  <a:lnTo>
                    <a:pt x="648" y="1040"/>
                  </a:lnTo>
                  <a:lnTo>
                    <a:pt x="648" y="1031"/>
                  </a:lnTo>
                  <a:lnTo>
                    <a:pt x="649" y="1029"/>
                  </a:lnTo>
                  <a:lnTo>
                    <a:pt x="645" y="1026"/>
                  </a:lnTo>
                  <a:lnTo>
                    <a:pt x="644" y="1025"/>
                  </a:lnTo>
                  <a:lnTo>
                    <a:pt x="644" y="1024"/>
                  </a:lnTo>
                  <a:lnTo>
                    <a:pt x="643" y="1024"/>
                  </a:lnTo>
                  <a:lnTo>
                    <a:pt x="642" y="1024"/>
                  </a:lnTo>
                  <a:lnTo>
                    <a:pt x="641" y="1022"/>
                  </a:lnTo>
                  <a:lnTo>
                    <a:pt x="640" y="1021"/>
                  </a:lnTo>
                  <a:lnTo>
                    <a:pt x="639" y="1020"/>
                  </a:lnTo>
                  <a:lnTo>
                    <a:pt x="638" y="1020"/>
                  </a:lnTo>
                  <a:lnTo>
                    <a:pt x="636" y="1020"/>
                  </a:lnTo>
                  <a:lnTo>
                    <a:pt x="629" y="1019"/>
                  </a:lnTo>
                  <a:lnTo>
                    <a:pt x="624" y="1018"/>
                  </a:lnTo>
                  <a:lnTo>
                    <a:pt x="624" y="1017"/>
                  </a:lnTo>
                  <a:lnTo>
                    <a:pt x="623" y="1017"/>
                  </a:lnTo>
                  <a:lnTo>
                    <a:pt x="621" y="1017"/>
                  </a:lnTo>
                  <a:lnTo>
                    <a:pt x="613" y="1017"/>
                  </a:lnTo>
                  <a:lnTo>
                    <a:pt x="607" y="1017"/>
                  </a:lnTo>
                  <a:lnTo>
                    <a:pt x="607" y="1015"/>
                  </a:lnTo>
                  <a:lnTo>
                    <a:pt x="607" y="1014"/>
                  </a:lnTo>
                  <a:lnTo>
                    <a:pt x="607" y="1013"/>
                  </a:lnTo>
                  <a:lnTo>
                    <a:pt x="606" y="1013"/>
                  </a:lnTo>
                  <a:lnTo>
                    <a:pt x="604" y="1013"/>
                  </a:lnTo>
                  <a:lnTo>
                    <a:pt x="603" y="1013"/>
                  </a:lnTo>
                  <a:lnTo>
                    <a:pt x="601" y="1012"/>
                  </a:lnTo>
                  <a:lnTo>
                    <a:pt x="600" y="1011"/>
                  </a:lnTo>
                  <a:lnTo>
                    <a:pt x="600" y="1010"/>
                  </a:lnTo>
                  <a:lnTo>
                    <a:pt x="598" y="1009"/>
                  </a:lnTo>
                  <a:lnTo>
                    <a:pt x="594" y="1006"/>
                  </a:lnTo>
                  <a:lnTo>
                    <a:pt x="592" y="1003"/>
                  </a:lnTo>
                  <a:lnTo>
                    <a:pt x="592" y="1002"/>
                  </a:lnTo>
                  <a:lnTo>
                    <a:pt x="591" y="1002"/>
                  </a:lnTo>
                  <a:lnTo>
                    <a:pt x="588" y="1002"/>
                  </a:lnTo>
                  <a:lnTo>
                    <a:pt x="586" y="1002"/>
                  </a:lnTo>
                  <a:lnTo>
                    <a:pt x="584" y="1003"/>
                  </a:lnTo>
                  <a:lnTo>
                    <a:pt x="579" y="1006"/>
                  </a:lnTo>
                  <a:lnTo>
                    <a:pt x="575" y="1007"/>
                  </a:lnTo>
                  <a:lnTo>
                    <a:pt x="571" y="1008"/>
                  </a:lnTo>
                  <a:lnTo>
                    <a:pt x="562" y="1009"/>
                  </a:lnTo>
                  <a:lnTo>
                    <a:pt x="554" y="1010"/>
                  </a:lnTo>
                  <a:lnTo>
                    <a:pt x="551" y="1011"/>
                  </a:lnTo>
                  <a:lnTo>
                    <a:pt x="544" y="1011"/>
                  </a:lnTo>
                  <a:lnTo>
                    <a:pt x="538" y="1012"/>
                  </a:lnTo>
                  <a:lnTo>
                    <a:pt x="537" y="1012"/>
                  </a:lnTo>
                  <a:lnTo>
                    <a:pt x="536" y="1012"/>
                  </a:lnTo>
                  <a:lnTo>
                    <a:pt x="532" y="1012"/>
                  </a:lnTo>
                  <a:lnTo>
                    <a:pt x="529" y="1011"/>
                  </a:lnTo>
                  <a:lnTo>
                    <a:pt x="529" y="1010"/>
                  </a:lnTo>
                  <a:lnTo>
                    <a:pt x="529" y="1009"/>
                  </a:lnTo>
                  <a:lnTo>
                    <a:pt x="529" y="1006"/>
                  </a:lnTo>
                  <a:lnTo>
                    <a:pt x="529" y="1003"/>
                  </a:lnTo>
                  <a:lnTo>
                    <a:pt x="529" y="1002"/>
                  </a:lnTo>
                  <a:lnTo>
                    <a:pt x="529" y="1000"/>
                  </a:lnTo>
                  <a:lnTo>
                    <a:pt x="529" y="994"/>
                  </a:lnTo>
                  <a:lnTo>
                    <a:pt x="529" y="990"/>
                  </a:lnTo>
                  <a:lnTo>
                    <a:pt x="529" y="989"/>
                  </a:lnTo>
                  <a:lnTo>
                    <a:pt x="529" y="984"/>
                  </a:lnTo>
                  <a:lnTo>
                    <a:pt x="529" y="969"/>
                  </a:lnTo>
                  <a:lnTo>
                    <a:pt x="529" y="958"/>
                  </a:lnTo>
                  <a:lnTo>
                    <a:pt x="529" y="957"/>
                  </a:lnTo>
                  <a:lnTo>
                    <a:pt x="529" y="953"/>
                  </a:lnTo>
                  <a:lnTo>
                    <a:pt x="529" y="940"/>
                  </a:lnTo>
                  <a:lnTo>
                    <a:pt x="529" y="929"/>
                  </a:lnTo>
                  <a:lnTo>
                    <a:pt x="529" y="928"/>
                  </a:lnTo>
                  <a:lnTo>
                    <a:pt x="528" y="925"/>
                  </a:lnTo>
                  <a:lnTo>
                    <a:pt x="527" y="922"/>
                  </a:lnTo>
                  <a:lnTo>
                    <a:pt x="527" y="921"/>
                  </a:lnTo>
                  <a:lnTo>
                    <a:pt x="526" y="921"/>
                  </a:lnTo>
                  <a:lnTo>
                    <a:pt x="524" y="921"/>
                  </a:lnTo>
                  <a:lnTo>
                    <a:pt x="517" y="920"/>
                  </a:lnTo>
                  <a:lnTo>
                    <a:pt x="512" y="919"/>
                  </a:lnTo>
                  <a:lnTo>
                    <a:pt x="512" y="918"/>
                  </a:lnTo>
                  <a:lnTo>
                    <a:pt x="511" y="918"/>
                  </a:lnTo>
                  <a:lnTo>
                    <a:pt x="507" y="918"/>
                  </a:lnTo>
                  <a:lnTo>
                    <a:pt x="494" y="914"/>
                  </a:lnTo>
                  <a:lnTo>
                    <a:pt x="483" y="912"/>
                  </a:lnTo>
                  <a:lnTo>
                    <a:pt x="483" y="911"/>
                  </a:lnTo>
                  <a:lnTo>
                    <a:pt x="482" y="911"/>
                  </a:lnTo>
                  <a:lnTo>
                    <a:pt x="480" y="911"/>
                  </a:lnTo>
                  <a:lnTo>
                    <a:pt x="471" y="909"/>
                  </a:lnTo>
                  <a:lnTo>
                    <a:pt x="463" y="908"/>
                  </a:lnTo>
                  <a:lnTo>
                    <a:pt x="463" y="907"/>
                  </a:lnTo>
                  <a:lnTo>
                    <a:pt x="461" y="907"/>
                  </a:lnTo>
                  <a:lnTo>
                    <a:pt x="458" y="906"/>
                  </a:lnTo>
                  <a:lnTo>
                    <a:pt x="453" y="906"/>
                  </a:lnTo>
                  <a:lnTo>
                    <a:pt x="449" y="904"/>
                  </a:lnTo>
                  <a:lnTo>
                    <a:pt x="449" y="903"/>
                  </a:lnTo>
                  <a:lnTo>
                    <a:pt x="446" y="902"/>
                  </a:lnTo>
                  <a:lnTo>
                    <a:pt x="444" y="900"/>
                  </a:lnTo>
                  <a:lnTo>
                    <a:pt x="443" y="896"/>
                  </a:lnTo>
                  <a:lnTo>
                    <a:pt x="441" y="893"/>
                  </a:lnTo>
                  <a:lnTo>
                    <a:pt x="440" y="891"/>
                  </a:lnTo>
                  <a:lnTo>
                    <a:pt x="438" y="884"/>
                  </a:lnTo>
                  <a:lnTo>
                    <a:pt x="437" y="876"/>
                  </a:lnTo>
                  <a:lnTo>
                    <a:pt x="437" y="874"/>
                  </a:lnTo>
                  <a:lnTo>
                    <a:pt x="435" y="867"/>
                  </a:lnTo>
                  <a:lnTo>
                    <a:pt x="434" y="862"/>
                  </a:lnTo>
                  <a:lnTo>
                    <a:pt x="434" y="861"/>
                  </a:lnTo>
                  <a:lnTo>
                    <a:pt x="428" y="850"/>
                  </a:lnTo>
                  <a:lnTo>
                    <a:pt x="426" y="842"/>
                  </a:lnTo>
                  <a:lnTo>
                    <a:pt x="426" y="841"/>
                  </a:lnTo>
                  <a:lnTo>
                    <a:pt x="425" y="841"/>
                  </a:lnTo>
                  <a:lnTo>
                    <a:pt x="423" y="841"/>
                  </a:lnTo>
                  <a:lnTo>
                    <a:pt x="422" y="841"/>
                  </a:lnTo>
                  <a:lnTo>
                    <a:pt x="422" y="840"/>
                  </a:lnTo>
                  <a:lnTo>
                    <a:pt x="421" y="840"/>
                  </a:lnTo>
                  <a:lnTo>
                    <a:pt x="420" y="840"/>
                  </a:lnTo>
                  <a:lnTo>
                    <a:pt x="417" y="840"/>
                  </a:lnTo>
                  <a:lnTo>
                    <a:pt x="415" y="840"/>
                  </a:lnTo>
                  <a:lnTo>
                    <a:pt x="415" y="839"/>
                  </a:lnTo>
                  <a:lnTo>
                    <a:pt x="414" y="839"/>
                  </a:lnTo>
                  <a:lnTo>
                    <a:pt x="413" y="839"/>
                  </a:lnTo>
                  <a:lnTo>
                    <a:pt x="408" y="838"/>
                  </a:lnTo>
                  <a:lnTo>
                    <a:pt x="405" y="838"/>
                  </a:lnTo>
                  <a:lnTo>
                    <a:pt x="405" y="837"/>
                  </a:lnTo>
                  <a:lnTo>
                    <a:pt x="403" y="837"/>
                  </a:lnTo>
                  <a:lnTo>
                    <a:pt x="399" y="836"/>
                  </a:lnTo>
                  <a:lnTo>
                    <a:pt x="395" y="834"/>
                  </a:lnTo>
                  <a:lnTo>
                    <a:pt x="394" y="833"/>
                  </a:lnTo>
                  <a:lnTo>
                    <a:pt x="395" y="832"/>
                  </a:lnTo>
                  <a:lnTo>
                    <a:pt x="393" y="830"/>
                  </a:lnTo>
                  <a:lnTo>
                    <a:pt x="391" y="829"/>
                  </a:lnTo>
                  <a:lnTo>
                    <a:pt x="391" y="828"/>
                  </a:lnTo>
                  <a:lnTo>
                    <a:pt x="389" y="825"/>
                  </a:lnTo>
                  <a:lnTo>
                    <a:pt x="388" y="823"/>
                  </a:lnTo>
                  <a:lnTo>
                    <a:pt x="388" y="822"/>
                  </a:lnTo>
                  <a:lnTo>
                    <a:pt x="388" y="819"/>
                  </a:lnTo>
                  <a:lnTo>
                    <a:pt x="388" y="817"/>
                  </a:lnTo>
                  <a:lnTo>
                    <a:pt x="388" y="816"/>
                  </a:lnTo>
                  <a:lnTo>
                    <a:pt x="387" y="814"/>
                  </a:lnTo>
                  <a:lnTo>
                    <a:pt x="387" y="813"/>
                  </a:lnTo>
                  <a:lnTo>
                    <a:pt x="387" y="812"/>
                  </a:lnTo>
                  <a:lnTo>
                    <a:pt x="385" y="808"/>
                  </a:lnTo>
                  <a:lnTo>
                    <a:pt x="384" y="806"/>
                  </a:lnTo>
                  <a:lnTo>
                    <a:pt x="384" y="805"/>
                  </a:lnTo>
                  <a:lnTo>
                    <a:pt x="383" y="805"/>
                  </a:lnTo>
                  <a:lnTo>
                    <a:pt x="381" y="804"/>
                  </a:lnTo>
                  <a:lnTo>
                    <a:pt x="381" y="803"/>
                  </a:lnTo>
                  <a:lnTo>
                    <a:pt x="381" y="802"/>
                  </a:lnTo>
                  <a:lnTo>
                    <a:pt x="381" y="801"/>
                  </a:lnTo>
                  <a:lnTo>
                    <a:pt x="380" y="801"/>
                  </a:lnTo>
                  <a:lnTo>
                    <a:pt x="379" y="801"/>
                  </a:lnTo>
                  <a:lnTo>
                    <a:pt x="378" y="801"/>
                  </a:lnTo>
                  <a:lnTo>
                    <a:pt x="377" y="801"/>
                  </a:lnTo>
                  <a:lnTo>
                    <a:pt x="376" y="801"/>
                  </a:lnTo>
                  <a:lnTo>
                    <a:pt x="372" y="801"/>
                  </a:lnTo>
                  <a:lnTo>
                    <a:pt x="370" y="801"/>
                  </a:lnTo>
                  <a:lnTo>
                    <a:pt x="369" y="802"/>
                  </a:lnTo>
                  <a:lnTo>
                    <a:pt x="366" y="804"/>
                  </a:lnTo>
                  <a:lnTo>
                    <a:pt x="364" y="805"/>
                  </a:lnTo>
                  <a:lnTo>
                    <a:pt x="363" y="806"/>
                  </a:lnTo>
                  <a:lnTo>
                    <a:pt x="361" y="807"/>
                  </a:lnTo>
                  <a:lnTo>
                    <a:pt x="360" y="808"/>
                  </a:lnTo>
                  <a:lnTo>
                    <a:pt x="359" y="809"/>
                  </a:lnTo>
                  <a:lnTo>
                    <a:pt x="358" y="811"/>
                  </a:lnTo>
                  <a:lnTo>
                    <a:pt x="357" y="812"/>
                  </a:lnTo>
                  <a:lnTo>
                    <a:pt x="356" y="813"/>
                  </a:lnTo>
                  <a:lnTo>
                    <a:pt x="354" y="815"/>
                  </a:lnTo>
                  <a:lnTo>
                    <a:pt x="353" y="816"/>
                  </a:lnTo>
                  <a:lnTo>
                    <a:pt x="350" y="817"/>
                  </a:lnTo>
                  <a:lnTo>
                    <a:pt x="343" y="818"/>
                  </a:lnTo>
                  <a:lnTo>
                    <a:pt x="338" y="819"/>
                  </a:lnTo>
                  <a:lnTo>
                    <a:pt x="334" y="820"/>
                  </a:lnTo>
                  <a:lnTo>
                    <a:pt x="327" y="821"/>
                  </a:lnTo>
                  <a:lnTo>
                    <a:pt x="322" y="821"/>
                  </a:lnTo>
                  <a:lnTo>
                    <a:pt x="316" y="822"/>
                  </a:lnTo>
                  <a:lnTo>
                    <a:pt x="304" y="825"/>
                  </a:lnTo>
                  <a:lnTo>
                    <a:pt x="293" y="826"/>
                  </a:lnTo>
                  <a:lnTo>
                    <a:pt x="289" y="828"/>
                  </a:lnTo>
                  <a:lnTo>
                    <a:pt x="278" y="831"/>
                  </a:lnTo>
                  <a:lnTo>
                    <a:pt x="271" y="832"/>
                  </a:lnTo>
                  <a:lnTo>
                    <a:pt x="268" y="833"/>
                  </a:lnTo>
                  <a:lnTo>
                    <a:pt x="258" y="833"/>
                  </a:lnTo>
                  <a:lnTo>
                    <a:pt x="251" y="833"/>
                  </a:lnTo>
                  <a:lnTo>
                    <a:pt x="251" y="834"/>
                  </a:lnTo>
                  <a:lnTo>
                    <a:pt x="251" y="835"/>
                  </a:lnTo>
                  <a:lnTo>
                    <a:pt x="251" y="838"/>
                  </a:lnTo>
                  <a:lnTo>
                    <a:pt x="251" y="840"/>
                  </a:lnTo>
                  <a:lnTo>
                    <a:pt x="251" y="841"/>
                  </a:lnTo>
                  <a:lnTo>
                    <a:pt x="251" y="842"/>
                  </a:lnTo>
                  <a:lnTo>
                    <a:pt x="251" y="846"/>
                  </a:lnTo>
                  <a:lnTo>
                    <a:pt x="251" y="848"/>
                  </a:lnTo>
                  <a:lnTo>
                    <a:pt x="251" y="849"/>
                  </a:lnTo>
                  <a:lnTo>
                    <a:pt x="251" y="852"/>
                  </a:lnTo>
                  <a:lnTo>
                    <a:pt x="251" y="854"/>
                  </a:lnTo>
                  <a:lnTo>
                    <a:pt x="250" y="855"/>
                  </a:lnTo>
                  <a:lnTo>
                    <a:pt x="249" y="857"/>
                  </a:lnTo>
                  <a:lnTo>
                    <a:pt x="249" y="858"/>
                  </a:lnTo>
                  <a:lnTo>
                    <a:pt x="248" y="858"/>
                  </a:lnTo>
                  <a:lnTo>
                    <a:pt x="246" y="858"/>
                  </a:lnTo>
                  <a:lnTo>
                    <a:pt x="236" y="857"/>
                  </a:lnTo>
                  <a:lnTo>
                    <a:pt x="230" y="856"/>
                  </a:lnTo>
                  <a:lnTo>
                    <a:pt x="231" y="855"/>
                  </a:lnTo>
                  <a:lnTo>
                    <a:pt x="230" y="855"/>
                  </a:lnTo>
                  <a:lnTo>
                    <a:pt x="227" y="855"/>
                  </a:lnTo>
                  <a:lnTo>
                    <a:pt x="216" y="855"/>
                  </a:lnTo>
                  <a:lnTo>
                    <a:pt x="209" y="855"/>
                  </a:lnTo>
                  <a:lnTo>
                    <a:pt x="209" y="854"/>
                  </a:lnTo>
                  <a:lnTo>
                    <a:pt x="207" y="854"/>
                  </a:lnTo>
                  <a:lnTo>
                    <a:pt x="204" y="854"/>
                  </a:lnTo>
                  <a:lnTo>
                    <a:pt x="193" y="854"/>
                  </a:lnTo>
                  <a:lnTo>
                    <a:pt x="184" y="854"/>
                  </a:lnTo>
                  <a:lnTo>
                    <a:pt x="183" y="854"/>
                  </a:lnTo>
                  <a:lnTo>
                    <a:pt x="182" y="854"/>
                  </a:lnTo>
                  <a:lnTo>
                    <a:pt x="179" y="854"/>
                  </a:lnTo>
                  <a:lnTo>
                    <a:pt x="177" y="854"/>
                  </a:lnTo>
                  <a:lnTo>
                    <a:pt x="175" y="853"/>
                  </a:lnTo>
                  <a:lnTo>
                    <a:pt x="174" y="852"/>
                  </a:lnTo>
                  <a:lnTo>
                    <a:pt x="174" y="851"/>
                  </a:lnTo>
                  <a:lnTo>
                    <a:pt x="170" y="844"/>
                  </a:lnTo>
                  <a:lnTo>
                    <a:pt x="169" y="841"/>
                  </a:lnTo>
                  <a:lnTo>
                    <a:pt x="169" y="840"/>
                  </a:lnTo>
                  <a:lnTo>
                    <a:pt x="169" y="839"/>
                  </a:lnTo>
                  <a:lnTo>
                    <a:pt x="169" y="836"/>
                  </a:lnTo>
                  <a:lnTo>
                    <a:pt x="169" y="834"/>
                  </a:lnTo>
                  <a:lnTo>
                    <a:pt x="169" y="833"/>
                  </a:lnTo>
                  <a:lnTo>
                    <a:pt x="168" y="833"/>
                  </a:lnTo>
                  <a:lnTo>
                    <a:pt x="167" y="833"/>
                  </a:lnTo>
                  <a:lnTo>
                    <a:pt x="166" y="833"/>
                  </a:lnTo>
                  <a:lnTo>
                    <a:pt x="166" y="832"/>
                  </a:lnTo>
                  <a:lnTo>
                    <a:pt x="166" y="831"/>
                  </a:lnTo>
                  <a:lnTo>
                    <a:pt x="166" y="830"/>
                  </a:lnTo>
                  <a:lnTo>
                    <a:pt x="164" y="829"/>
                  </a:lnTo>
                  <a:lnTo>
                    <a:pt x="161" y="825"/>
                  </a:lnTo>
                  <a:lnTo>
                    <a:pt x="159" y="823"/>
                  </a:lnTo>
                  <a:lnTo>
                    <a:pt x="159" y="822"/>
                  </a:lnTo>
                  <a:lnTo>
                    <a:pt x="157" y="821"/>
                  </a:lnTo>
                  <a:lnTo>
                    <a:pt x="156" y="820"/>
                  </a:lnTo>
                  <a:lnTo>
                    <a:pt x="156" y="819"/>
                  </a:lnTo>
                  <a:lnTo>
                    <a:pt x="154" y="818"/>
                  </a:lnTo>
                  <a:lnTo>
                    <a:pt x="153" y="817"/>
                  </a:lnTo>
                  <a:lnTo>
                    <a:pt x="153" y="816"/>
                  </a:lnTo>
                  <a:lnTo>
                    <a:pt x="151" y="816"/>
                  </a:lnTo>
                  <a:lnTo>
                    <a:pt x="149" y="816"/>
                  </a:lnTo>
                  <a:lnTo>
                    <a:pt x="148" y="816"/>
                  </a:lnTo>
                  <a:lnTo>
                    <a:pt x="144" y="814"/>
                  </a:lnTo>
                  <a:lnTo>
                    <a:pt x="142" y="813"/>
                  </a:lnTo>
                  <a:lnTo>
                    <a:pt x="142" y="812"/>
                  </a:lnTo>
                  <a:lnTo>
                    <a:pt x="141" y="812"/>
                  </a:lnTo>
                  <a:lnTo>
                    <a:pt x="139" y="812"/>
                  </a:lnTo>
                  <a:lnTo>
                    <a:pt x="132" y="812"/>
                  </a:lnTo>
                  <a:lnTo>
                    <a:pt x="127" y="812"/>
                  </a:lnTo>
                  <a:lnTo>
                    <a:pt x="118" y="808"/>
                  </a:lnTo>
                  <a:lnTo>
                    <a:pt x="113" y="806"/>
                  </a:lnTo>
                  <a:lnTo>
                    <a:pt x="113" y="805"/>
                  </a:lnTo>
                  <a:lnTo>
                    <a:pt x="112" y="805"/>
                  </a:lnTo>
                  <a:lnTo>
                    <a:pt x="111" y="805"/>
                  </a:lnTo>
                  <a:lnTo>
                    <a:pt x="110" y="805"/>
                  </a:lnTo>
                  <a:lnTo>
                    <a:pt x="109" y="805"/>
                  </a:lnTo>
                  <a:lnTo>
                    <a:pt x="108" y="805"/>
                  </a:lnTo>
                  <a:lnTo>
                    <a:pt x="105" y="805"/>
                  </a:lnTo>
                  <a:lnTo>
                    <a:pt x="103" y="805"/>
                  </a:lnTo>
                  <a:lnTo>
                    <a:pt x="102" y="805"/>
                  </a:lnTo>
                  <a:lnTo>
                    <a:pt x="100" y="805"/>
                  </a:lnTo>
                  <a:lnTo>
                    <a:pt x="93" y="805"/>
                  </a:lnTo>
                  <a:lnTo>
                    <a:pt x="89" y="805"/>
                  </a:lnTo>
                  <a:lnTo>
                    <a:pt x="88" y="805"/>
                  </a:lnTo>
                  <a:lnTo>
                    <a:pt x="85" y="805"/>
                  </a:lnTo>
                  <a:lnTo>
                    <a:pt x="73" y="803"/>
                  </a:lnTo>
                  <a:lnTo>
                    <a:pt x="64" y="802"/>
                  </a:lnTo>
                  <a:lnTo>
                    <a:pt x="64" y="801"/>
                  </a:lnTo>
                  <a:lnTo>
                    <a:pt x="63" y="801"/>
                  </a:lnTo>
                  <a:lnTo>
                    <a:pt x="59" y="801"/>
                  </a:lnTo>
                  <a:lnTo>
                    <a:pt x="48" y="801"/>
                  </a:lnTo>
                  <a:lnTo>
                    <a:pt x="39" y="801"/>
                  </a:lnTo>
                  <a:lnTo>
                    <a:pt x="34" y="800"/>
                  </a:lnTo>
                  <a:lnTo>
                    <a:pt x="32" y="799"/>
                  </a:lnTo>
                  <a:lnTo>
                    <a:pt x="32" y="798"/>
                  </a:lnTo>
                  <a:lnTo>
                    <a:pt x="32" y="797"/>
                  </a:lnTo>
                  <a:lnTo>
                    <a:pt x="32" y="796"/>
                  </a:lnTo>
                  <a:lnTo>
                    <a:pt x="32" y="795"/>
                  </a:lnTo>
                  <a:lnTo>
                    <a:pt x="32" y="794"/>
                  </a:lnTo>
                  <a:lnTo>
                    <a:pt x="32" y="790"/>
                  </a:lnTo>
                  <a:lnTo>
                    <a:pt x="32" y="788"/>
                  </a:lnTo>
                  <a:lnTo>
                    <a:pt x="32" y="787"/>
                  </a:lnTo>
                  <a:lnTo>
                    <a:pt x="32" y="786"/>
                  </a:lnTo>
                  <a:lnTo>
                    <a:pt x="32" y="783"/>
                  </a:lnTo>
                  <a:lnTo>
                    <a:pt x="32" y="781"/>
                  </a:lnTo>
                  <a:lnTo>
                    <a:pt x="32" y="780"/>
                  </a:lnTo>
                  <a:lnTo>
                    <a:pt x="32" y="779"/>
                  </a:lnTo>
                  <a:lnTo>
                    <a:pt x="32" y="778"/>
                  </a:lnTo>
                  <a:lnTo>
                    <a:pt x="32" y="777"/>
                  </a:lnTo>
                  <a:lnTo>
                    <a:pt x="31" y="777"/>
                  </a:lnTo>
                  <a:lnTo>
                    <a:pt x="30" y="777"/>
                  </a:lnTo>
                  <a:lnTo>
                    <a:pt x="29" y="777"/>
                  </a:lnTo>
                  <a:lnTo>
                    <a:pt x="28" y="777"/>
                  </a:lnTo>
                  <a:lnTo>
                    <a:pt x="27" y="777"/>
                  </a:lnTo>
                  <a:lnTo>
                    <a:pt x="26" y="777"/>
                  </a:lnTo>
                  <a:lnTo>
                    <a:pt x="25" y="777"/>
                  </a:lnTo>
                  <a:lnTo>
                    <a:pt x="22" y="777"/>
                  </a:lnTo>
                  <a:lnTo>
                    <a:pt x="16" y="777"/>
                  </a:lnTo>
                  <a:lnTo>
                    <a:pt x="11" y="777"/>
                  </a:lnTo>
                  <a:lnTo>
                    <a:pt x="10" y="777"/>
                  </a:lnTo>
                  <a:lnTo>
                    <a:pt x="9" y="777"/>
                  </a:lnTo>
                  <a:lnTo>
                    <a:pt x="3" y="777"/>
                  </a:lnTo>
                  <a:lnTo>
                    <a:pt x="0" y="777"/>
                  </a:lnTo>
                  <a:lnTo>
                    <a:pt x="0" y="776"/>
                  </a:lnTo>
                  <a:lnTo>
                    <a:pt x="0" y="775"/>
                  </a:lnTo>
                  <a:lnTo>
                    <a:pt x="0" y="773"/>
                  </a:lnTo>
                  <a:lnTo>
                    <a:pt x="0" y="772"/>
                  </a:lnTo>
                  <a:lnTo>
                    <a:pt x="0" y="769"/>
                  </a:lnTo>
                  <a:lnTo>
                    <a:pt x="0" y="767"/>
                  </a:lnTo>
                  <a:lnTo>
                    <a:pt x="0" y="766"/>
                  </a:lnTo>
                  <a:lnTo>
                    <a:pt x="2" y="762"/>
                  </a:lnTo>
                  <a:lnTo>
                    <a:pt x="3" y="760"/>
                  </a:lnTo>
                  <a:lnTo>
                    <a:pt x="4" y="759"/>
                  </a:lnTo>
                  <a:lnTo>
                    <a:pt x="4" y="758"/>
                  </a:lnTo>
                  <a:lnTo>
                    <a:pt x="4" y="757"/>
                  </a:lnTo>
                  <a:lnTo>
                    <a:pt x="4" y="755"/>
                  </a:lnTo>
                  <a:lnTo>
                    <a:pt x="6" y="754"/>
                  </a:lnTo>
                  <a:lnTo>
                    <a:pt x="7" y="753"/>
                  </a:lnTo>
                  <a:lnTo>
                    <a:pt x="8" y="752"/>
                  </a:lnTo>
                  <a:lnTo>
                    <a:pt x="9" y="752"/>
                  </a:lnTo>
                  <a:lnTo>
                    <a:pt x="10" y="752"/>
                  </a:lnTo>
                  <a:lnTo>
                    <a:pt x="11" y="752"/>
                  </a:lnTo>
                  <a:lnTo>
                    <a:pt x="12" y="751"/>
                  </a:lnTo>
                  <a:lnTo>
                    <a:pt x="17" y="748"/>
                  </a:lnTo>
                  <a:lnTo>
                    <a:pt x="20" y="746"/>
                  </a:lnTo>
                  <a:lnTo>
                    <a:pt x="21" y="745"/>
                  </a:lnTo>
                  <a:lnTo>
                    <a:pt x="24" y="744"/>
                  </a:lnTo>
                  <a:lnTo>
                    <a:pt x="30" y="739"/>
                  </a:lnTo>
                  <a:lnTo>
                    <a:pt x="35" y="735"/>
                  </a:lnTo>
                  <a:lnTo>
                    <a:pt x="36" y="734"/>
                  </a:lnTo>
                  <a:lnTo>
                    <a:pt x="37" y="734"/>
                  </a:lnTo>
                  <a:lnTo>
                    <a:pt x="38" y="734"/>
                  </a:lnTo>
                  <a:lnTo>
                    <a:pt x="39" y="734"/>
                  </a:lnTo>
                  <a:lnTo>
                    <a:pt x="39" y="733"/>
                  </a:lnTo>
                  <a:lnTo>
                    <a:pt x="39" y="732"/>
                  </a:lnTo>
                  <a:lnTo>
                    <a:pt x="39" y="731"/>
                  </a:lnTo>
                  <a:lnTo>
                    <a:pt x="39" y="730"/>
                  </a:lnTo>
                  <a:lnTo>
                    <a:pt x="39" y="725"/>
                  </a:lnTo>
                  <a:lnTo>
                    <a:pt x="39" y="722"/>
                  </a:lnTo>
                  <a:lnTo>
                    <a:pt x="39" y="720"/>
                  </a:lnTo>
                  <a:lnTo>
                    <a:pt x="39" y="718"/>
                  </a:lnTo>
                  <a:lnTo>
                    <a:pt x="39" y="710"/>
                  </a:lnTo>
                  <a:lnTo>
                    <a:pt x="39" y="704"/>
                  </a:lnTo>
                  <a:lnTo>
                    <a:pt x="39" y="702"/>
                  </a:lnTo>
                  <a:lnTo>
                    <a:pt x="39" y="699"/>
                  </a:lnTo>
                  <a:lnTo>
                    <a:pt x="40" y="690"/>
                  </a:lnTo>
                  <a:lnTo>
                    <a:pt x="41" y="682"/>
                  </a:lnTo>
                  <a:lnTo>
                    <a:pt x="43" y="681"/>
                  </a:lnTo>
                  <a:lnTo>
                    <a:pt x="43" y="680"/>
                  </a:lnTo>
                  <a:lnTo>
                    <a:pt x="43" y="679"/>
                  </a:lnTo>
                  <a:lnTo>
                    <a:pt x="43" y="678"/>
                  </a:lnTo>
                  <a:lnTo>
                    <a:pt x="45" y="678"/>
                  </a:lnTo>
                  <a:lnTo>
                    <a:pt x="46" y="678"/>
                  </a:lnTo>
                  <a:lnTo>
                    <a:pt x="47" y="678"/>
                  </a:lnTo>
                  <a:lnTo>
                    <a:pt x="48" y="678"/>
                  </a:lnTo>
                  <a:lnTo>
                    <a:pt x="53" y="678"/>
                  </a:lnTo>
                  <a:lnTo>
                    <a:pt x="56" y="678"/>
                  </a:lnTo>
                  <a:lnTo>
                    <a:pt x="57" y="678"/>
                  </a:lnTo>
                  <a:lnTo>
                    <a:pt x="59" y="678"/>
                  </a:lnTo>
                  <a:lnTo>
                    <a:pt x="67" y="678"/>
                  </a:lnTo>
                  <a:lnTo>
                    <a:pt x="73" y="678"/>
                  </a:lnTo>
                  <a:lnTo>
                    <a:pt x="74" y="678"/>
                  </a:lnTo>
                  <a:lnTo>
                    <a:pt x="76" y="678"/>
                  </a:lnTo>
                  <a:lnTo>
                    <a:pt x="85" y="678"/>
                  </a:lnTo>
                  <a:lnTo>
                    <a:pt x="91" y="678"/>
                  </a:lnTo>
                  <a:lnTo>
                    <a:pt x="92" y="678"/>
                  </a:lnTo>
                  <a:lnTo>
                    <a:pt x="93" y="678"/>
                  </a:lnTo>
                  <a:lnTo>
                    <a:pt x="96" y="678"/>
                  </a:lnTo>
                  <a:lnTo>
                    <a:pt x="99" y="678"/>
                  </a:lnTo>
                  <a:lnTo>
                    <a:pt x="100" y="678"/>
                  </a:lnTo>
                  <a:lnTo>
                    <a:pt x="100" y="676"/>
                  </a:lnTo>
                  <a:lnTo>
                    <a:pt x="100" y="675"/>
                  </a:lnTo>
                  <a:lnTo>
                    <a:pt x="100" y="674"/>
                  </a:lnTo>
                  <a:lnTo>
                    <a:pt x="99" y="672"/>
                  </a:lnTo>
                  <a:lnTo>
                    <a:pt x="96" y="665"/>
                  </a:lnTo>
                  <a:lnTo>
                    <a:pt x="95" y="661"/>
                  </a:lnTo>
                  <a:lnTo>
                    <a:pt x="95" y="660"/>
                  </a:lnTo>
                  <a:lnTo>
                    <a:pt x="95" y="657"/>
                  </a:lnTo>
                  <a:lnTo>
                    <a:pt x="95" y="647"/>
                  </a:lnTo>
                  <a:lnTo>
                    <a:pt x="95" y="640"/>
                  </a:lnTo>
                  <a:lnTo>
                    <a:pt x="95" y="639"/>
                  </a:lnTo>
                  <a:lnTo>
                    <a:pt x="94" y="636"/>
                  </a:lnTo>
                  <a:lnTo>
                    <a:pt x="93" y="626"/>
                  </a:lnTo>
                  <a:lnTo>
                    <a:pt x="92" y="619"/>
                  </a:lnTo>
                  <a:lnTo>
                    <a:pt x="92" y="618"/>
                  </a:lnTo>
                  <a:lnTo>
                    <a:pt x="92" y="617"/>
                  </a:lnTo>
                  <a:lnTo>
                    <a:pt x="92" y="613"/>
                  </a:lnTo>
                  <a:lnTo>
                    <a:pt x="92" y="611"/>
                  </a:lnTo>
                  <a:lnTo>
                    <a:pt x="92" y="610"/>
                  </a:lnTo>
                  <a:lnTo>
                    <a:pt x="93" y="610"/>
                  </a:lnTo>
                  <a:lnTo>
                    <a:pt x="94" y="610"/>
                  </a:lnTo>
                  <a:lnTo>
                    <a:pt x="95" y="610"/>
                  </a:lnTo>
                  <a:lnTo>
                    <a:pt x="100" y="609"/>
                  </a:lnTo>
                  <a:lnTo>
                    <a:pt x="102" y="608"/>
                  </a:lnTo>
                  <a:lnTo>
                    <a:pt x="103" y="607"/>
                  </a:lnTo>
                  <a:lnTo>
                    <a:pt x="106" y="607"/>
                  </a:lnTo>
                  <a:lnTo>
                    <a:pt x="116" y="606"/>
                  </a:lnTo>
                  <a:lnTo>
                    <a:pt x="123" y="605"/>
                  </a:lnTo>
                  <a:lnTo>
                    <a:pt x="124" y="604"/>
                  </a:lnTo>
                  <a:lnTo>
                    <a:pt x="128" y="602"/>
                  </a:lnTo>
                  <a:lnTo>
                    <a:pt x="130" y="601"/>
                  </a:lnTo>
                  <a:lnTo>
                    <a:pt x="131" y="600"/>
                  </a:lnTo>
                  <a:lnTo>
                    <a:pt x="131" y="597"/>
                  </a:lnTo>
                  <a:lnTo>
                    <a:pt x="131" y="594"/>
                  </a:lnTo>
                  <a:lnTo>
                    <a:pt x="131" y="593"/>
                  </a:lnTo>
                  <a:lnTo>
                    <a:pt x="131" y="592"/>
                  </a:lnTo>
                  <a:lnTo>
                    <a:pt x="131" y="587"/>
                  </a:lnTo>
                  <a:lnTo>
                    <a:pt x="131" y="584"/>
                  </a:lnTo>
                  <a:lnTo>
                    <a:pt x="131" y="583"/>
                  </a:lnTo>
                  <a:lnTo>
                    <a:pt x="131" y="582"/>
                  </a:lnTo>
                  <a:lnTo>
                    <a:pt x="131" y="576"/>
                  </a:lnTo>
                  <a:lnTo>
                    <a:pt x="131" y="573"/>
                  </a:lnTo>
                  <a:lnTo>
                    <a:pt x="131" y="572"/>
                  </a:lnTo>
                  <a:lnTo>
                    <a:pt x="131" y="570"/>
                  </a:lnTo>
                  <a:lnTo>
                    <a:pt x="131" y="569"/>
                  </a:lnTo>
                  <a:lnTo>
                    <a:pt x="131" y="568"/>
                  </a:lnTo>
                  <a:lnTo>
                    <a:pt x="135" y="568"/>
                  </a:lnTo>
                  <a:lnTo>
                    <a:pt x="137" y="568"/>
                  </a:lnTo>
                  <a:lnTo>
                    <a:pt x="138" y="568"/>
                  </a:lnTo>
                  <a:lnTo>
                    <a:pt x="140" y="568"/>
                  </a:lnTo>
                  <a:lnTo>
                    <a:pt x="146" y="568"/>
                  </a:lnTo>
                  <a:lnTo>
                    <a:pt x="151" y="568"/>
                  </a:lnTo>
                  <a:lnTo>
                    <a:pt x="153" y="568"/>
                  </a:lnTo>
                  <a:lnTo>
                    <a:pt x="156" y="568"/>
                  </a:lnTo>
                  <a:lnTo>
                    <a:pt x="167" y="567"/>
                  </a:lnTo>
                  <a:lnTo>
                    <a:pt x="176" y="566"/>
                  </a:lnTo>
                  <a:lnTo>
                    <a:pt x="177" y="565"/>
                  </a:lnTo>
                  <a:lnTo>
                    <a:pt x="180" y="565"/>
                  </a:lnTo>
                  <a:lnTo>
                    <a:pt x="192" y="565"/>
                  </a:lnTo>
                  <a:lnTo>
                    <a:pt x="200" y="565"/>
                  </a:lnTo>
                  <a:lnTo>
                    <a:pt x="201" y="565"/>
                  </a:lnTo>
                  <a:lnTo>
                    <a:pt x="205" y="564"/>
                  </a:lnTo>
                  <a:lnTo>
                    <a:pt x="207" y="563"/>
                  </a:lnTo>
                  <a:lnTo>
                    <a:pt x="209" y="562"/>
                  </a:lnTo>
                  <a:lnTo>
                    <a:pt x="210" y="562"/>
                  </a:lnTo>
                  <a:lnTo>
                    <a:pt x="211" y="562"/>
                  </a:lnTo>
                  <a:lnTo>
                    <a:pt x="212" y="562"/>
                  </a:lnTo>
                  <a:lnTo>
                    <a:pt x="212" y="559"/>
                  </a:lnTo>
                  <a:lnTo>
                    <a:pt x="212" y="558"/>
                  </a:lnTo>
                  <a:lnTo>
                    <a:pt x="212" y="557"/>
                  </a:lnTo>
                  <a:lnTo>
                    <a:pt x="214" y="557"/>
                  </a:lnTo>
                  <a:lnTo>
                    <a:pt x="215" y="557"/>
                  </a:lnTo>
                  <a:lnTo>
                    <a:pt x="216" y="557"/>
                  </a:lnTo>
                  <a:lnTo>
                    <a:pt x="216" y="556"/>
                  </a:lnTo>
                  <a:lnTo>
                    <a:pt x="216" y="555"/>
                  </a:lnTo>
                  <a:lnTo>
                    <a:pt x="216" y="554"/>
                  </a:lnTo>
                  <a:lnTo>
                    <a:pt x="216" y="553"/>
                  </a:lnTo>
                  <a:lnTo>
                    <a:pt x="216" y="552"/>
                  </a:lnTo>
                  <a:lnTo>
                    <a:pt x="216" y="551"/>
                  </a:lnTo>
                  <a:lnTo>
                    <a:pt x="216" y="550"/>
                  </a:lnTo>
                  <a:lnTo>
                    <a:pt x="216" y="545"/>
                  </a:lnTo>
                  <a:lnTo>
                    <a:pt x="216" y="541"/>
                  </a:lnTo>
                  <a:lnTo>
                    <a:pt x="216" y="540"/>
                  </a:lnTo>
                  <a:lnTo>
                    <a:pt x="216" y="538"/>
                  </a:lnTo>
                  <a:lnTo>
                    <a:pt x="216" y="532"/>
                  </a:lnTo>
                  <a:lnTo>
                    <a:pt x="216" y="527"/>
                  </a:lnTo>
                  <a:lnTo>
                    <a:pt x="216" y="526"/>
                  </a:lnTo>
                  <a:lnTo>
                    <a:pt x="216" y="524"/>
                  </a:lnTo>
                  <a:lnTo>
                    <a:pt x="216" y="523"/>
                  </a:lnTo>
                  <a:lnTo>
                    <a:pt x="216" y="522"/>
                  </a:lnTo>
                  <a:lnTo>
                    <a:pt x="215" y="522"/>
                  </a:lnTo>
                  <a:lnTo>
                    <a:pt x="213" y="522"/>
                  </a:lnTo>
                  <a:lnTo>
                    <a:pt x="212" y="522"/>
                  </a:lnTo>
                  <a:lnTo>
                    <a:pt x="207" y="521"/>
                  </a:lnTo>
                  <a:lnTo>
                    <a:pt x="205" y="520"/>
                  </a:lnTo>
                  <a:lnTo>
                    <a:pt x="205" y="519"/>
                  </a:lnTo>
                  <a:lnTo>
                    <a:pt x="203" y="518"/>
                  </a:lnTo>
                  <a:lnTo>
                    <a:pt x="198" y="515"/>
                  </a:lnTo>
                  <a:lnTo>
                    <a:pt x="195" y="513"/>
                  </a:lnTo>
                  <a:lnTo>
                    <a:pt x="195" y="512"/>
                  </a:lnTo>
                  <a:lnTo>
                    <a:pt x="193" y="511"/>
                  </a:lnTo>
                  <a:lnTo>
                    <a:pt x="187" y="508"/>
                  </a:lnTo>
                  <a:lnTo>
                    <a:pt x="184" y="505"/>
                  </a:lnTo>
                  <a:lnTo>
                    <a:pt x="184" y="504"/>
                  </a:lnTo>
                  <a:lnTo>
                    <a:pt x="181" y="503"/>
                  </a:lnTo>
                  <a:lnTo>
                    <a:pt x="180" y="502"/>
                  </a:lnTo>
                  <a:lnTo>
                    <a:pt x="180" y="501"/>
                  </a:lnTo>
                  <a:lnTo>
                    <a:pt x="180" y="500"/>
                  </a:lnTo>
                  <a:lnTo>
                    <a:pt x="180" y="499"/>
                  </a:lnTo>
                  <a:lnTo>
                    <a:pt x="180" y="498"/>
                  </a:lnTo>
                  <a:lnTo>
                    <a:pt x="180" y="497"/>
                  </a:lnTo>
                  <a:lnTo>
                    <a:pt x="180" y="492"/>
                  </a:lnTo>
                  <a:lnTo>
                    <a:pt x="180" y="488"/>
                  </a:lnTo>
                  <a:lnTo>
                    <a:pt x="180" y="487"/>
                  </a:lnTo>
                  <a:lnTo>
                    <a:pt x="179" y="485"/>
                  </a:lnTo>
                  <a:lnTo>
                    <a:pt x="178" y="477"/>
                  </a:lnTo>
                  <a:lnTo>
                    <a:pt x="177" y="470"/>
                  </a:lnTo>
                  <a:lnTo>
                    <a:pt x="177" y="469"/>
                  </a:lnTo>
                  <a:lnTo>
                    <a:pt x="177" y="467"/>
                  </a:lnTo>
                  <a:lnTo>
                    <a:pt x="177" y="459"/>
                  </a:lnTo>
                  <a:lnTo>
                    <a:pt x="177" y="452"/>
                  </a:lnTo>
                  <a:lnTo>
                    <a:pt x="177" y="451"/>
                  </a:lnTo>
                  <a:lnTo>
                    <a:pt x="177" y="450"/>
                  </a:lnTo>
                  <a:lnTo>
                    <a:pt x="177" y="449"/>
                  </a:lnTo>
                  <a:lnTo>
                    <a:pt x="177" y="448"/>
                  </a:lnTo>
                  <a:lnTo>
                    <a:pt x="178" y="448"/>
                  </a:lnTo>
                  <a:lnTo>
                    <a:pt x="179" y="448"/>
                  </a:lnTo>
                  <a:lnTo>
                    <a:pt x="180" y="448"/>
                  </a:lnTo>
                  <a:lnTo>
                    <a:pt x="181" y="448"/>
                  </a:lnTo>
                  <a:lnTo>
                    <a:pt x="184" y="448"/>
                  </a:lnTo>
                  <a:lnTo>
                    <a:pt x="186" y="448"/>
                  </a:lnTo>
                  <a:lnTo>
                    <a:pt x="187" y="448"/>
                  </a:lnTo>
                  <a:lnTo>
                    <a:pt x="190" y="448"/>
                  </a:lnTo>
                  <a:lnTo>
                    <a:pt x="198" y="448"/>
                  </a:lnTo>
                  <a:lnTo>
                    <a:pt x="204" y="448"/>
                  </a:lnTo>
                  <a:lnTo>
                    <a:pt x="205" y="448"/>
                  </a:lnTo>
                  <a:lnTo>
                    <a:pt x="209" y="448"/>
                  </a:lnTo>
                  <a:lnTo>
                    <a:pt x="218" y="448"/>
                  </a:lnTo>
                  <a:lnTo>
                    <a:pt x="225" y="448"/>
                  </a:lnTo>
                  <a:lnTo>
                    <a:pt x="227" y="448"/>
                  </a:lnTo>
                  <a:lnTo>
                    <a:pt x="228" y="448"/>
                  </a:lnTo>
                  <a:lnTo>
                    <a:pt x="229" y="448"/>
                  </a:lnTo>
                  <a:lnTo>
                    <a:pt x="230" y="448"/>
                  </a:lnTo>
                  <a:lnTo>
                    <a:pt x="230" y="447"/>
                  </a:lnTo>
                  <a:lnTo>
                    <a:pt x="230" y="444"/>
                  </a:lnTo>
                  <a:lnTo>
                    <a:pt x="230" y="442"/>
                  </a:lnTo>
                  <a:lnTo>
                    <a:pt x="230" y="441"/>
                  </a:lnTo>
                  <a:lnTo>
                    <a:pt x="228" y="438"/>
                  </a:lnTo>
                  <a:lnTo>
                    <a:pt x="227" y="435"/>
                  </a:lnTo>
                  <a:lnTo>
                    <a:pt x="227" y="434"/>
                  </a:lnTo>
                  <a:lnTo>
                    <a:pt x="225" y="432"/>
                  </a:lnTo>
                  <a:lnTo>
                    <a:pt x="223" y="424"/>
                  </a:lnTo>
                  <a:lnTo>
                    <a:pt x="222" y="417"/>
                  </a:lnTo>
                  <a:lnTo>
                    <a:pt x="222" y="416"/>
                  </a:lnTo>
                  <a:lnTo>
                    <a:pt x="221" y="413"/>
                  </a:lnTo>
                  <a:lnTo>
                    <a:pt x="220" y="402"/>
                  </a:lnTo>
                  <a:lnTo>
                    <a:pt x="219" y="393"/>
                  </a:lnTo>
                  <a:lnTo>
                    <a:pt x="219" y="392"/>
                  </a:lnTo>
                  <a:lnTo>
                    <a:pt x="219" y="391"/>
                  </a:lnTo>
                  <a:lnTo>
                    <a:pt x="219" y="386"/>
                  </a:lnTo>
                  <a:lnTo>
                    <a:pt x="219" y="383"/>
                  </a:lnTo>
                  <a:lnTo>
                    <a:pt x="219" y="381"/>
                  </a:lnTo>
                  <a:lnTo>
                    <a:pt x="220" y="381"/>
                  </a:lnTo>
                  <a:lnTo>
                    <a:pt x="223" y="381"/>
                  </a:lnTo>
                  <a:lnTo>
                    <a:pt x="225" y="381"/>
                  </a:lnTo>
                  <a:lnTo>
                    <a:pt x="227" y="381"/>
                  </a:lnTo>
                  <a:lnTo>
                    <a:pt x="229" y="381"/>
                  </a:lnTo>
                  <a:lnTo>
                    <a:pt x="236" y="381"/>
                  </a:lnTo>
                  <a:lnTo>
                    <a:pt x="242" y="381"/>
                  </a:lnTo>
                  <a:lnTo>
                    <a:pt x="243" y="381"/>
                  </a:lnTo>
                  <a:lnTo>
                    <a:pt x="248" y="383"/>
                  </a:lnTo>
                  <a:lnTo>
                    <a:pt x="262" y="386"/>
                  </a:lnTo>
                  <a:lnTo>
                    <a:pt x="274" y="388"/>
                  </a:lnTo>
                  <a:lnTo>
                    <a:pt x="275" y="388"/>
                  </a:lnTo>
                  <a:lnTo>
                    <a:pt x="280" y="389"/>
                  </a:lnTo>
                  <a:lnTo>
                    <a:pt x="297" y="391"/>
                  </a:lnTo>
                  <a:lnTo>
                    <a:pt x="310" y="392"/>
                  </a:lnTo>
                  <a:lnTo>
                    <a:pt x="311" y="392"/>
                  </a:lnTo>
                  <a:lnTo>
                    <a:pt x="314" y="392"/>
                  </a:lnTo>
                  <a:lnTo>
                    <a:pt x="316" y="392"/>
                  </a:lnTo>
                  <a:lnTo>
                    <a:pt x="317" y="392"/>
                  </a:lnTo>
                  <a:lnTo>
                    <a:pt x="317" y="391"/>
                  </a:lnTo>
                  <a:lnTo>
                    <a:pt x="317" y="386"/>
                  </a:lnTo>
                  <a:lnTo>
                    <a:pt x="317" y="383"/>
                  </a:lnTo>
                  <a:lnTo>
                    <a:pt x="317" y="381"/>
                  </a:lnTo>
                  <a:lnTo>
                    <a:pt x="316" y="379"/>
                  </a:lnTo>
                  <a:lnTo>
                    <a:pt x="315" y="373"/>
                  </a:lnTo>
                  <a:lnTo>
                    <a:pt x="314" y="368"/>
                  </a:lnTo>
                  <a:lnTo>
                    <a:pt x="314" y="367"/>
                  </a:lnTo>
                  <a:lnTo>
                    <a:pt x="313" y="363"/>
                  </a:lnTo>
                  <a:lnTo>
                    <a:pt x="312" y="352"/>
                  </a:lnTo>
                  <a:lnTo>
                    <a:pt x="311" y="343"/>
                  </a:lnTo>
                  <a:lnTo>
                    <a:pt x="311" y="342"/>
                  </a:lnTo>
                  <a:lnTo>
                    <a:pt x="309" y="339"/>
                  </a:lnTo>
                  <a:lnTo>
                    <a:pt x="306" y="330"/>
                  </a:lnTo>
                  <a:lnTo>
                    <a:pt x="304" y="322"/>
                  </a:lnTo>
                  <a:lnTo>
                    <a:pt x="304" y="321"/>
                  </a:lnTo>
                  <a:lnTo>
                    <a:pt x="304" y="320"/>
                  </a:lnTo>
                  <a:lnTo>
                    <a:pt x="304" y="317"/>
                  </a:lnTo>
                  <a:lnTo>
                    <a:pt x="304" y="315"/>
                  </a:lnTo>
                  <a:lnTo>
                    <a:pt x="304" y="314"/>
                  </a:lnTo>
                  <a:lnTo>
                    <a:pt x="304" y="313"/>
                  </a:lnTo>
                  <a:lnTo>
                    <a:pt x="304" y="312"/>
                  </a:lnTo>
                  <a:lnTo>
                    <a:pt x="304" y="310"/>
                  </a:lnTo>
                  <a:lnTo>
                    <a:pt x="304" y="309"/>
                  </a:lnTo>
                  <a:lnTo>
                    <a:pt x="304" y="306"/>
                  </a:lnTo>
                  <a:lnTo>
                    <a:pt x="304" y="304"/>
                  </a:lnTo>
                  <a:lnTo>
                    <a:pt x="304" y="303"/>
                  </a:lnTo>
                  <a:lnTo>
                    <a:pt x="304" y="300"/>
                  </a:lnTo>
                  <a:lnTo>
                    <a:pt x="304" y="290"/>
                  </a:lnTo>
                  <a:lnTo>
                    <a:pt x="304" y="283"/>
                  </a:lnTo>
                  <a:lnTo>
                    <a:pt x="304" y="282"/>
                  </a:lnTo>
                  <a:lnTo>
                    <a:pt x="304" y="280"/>
                  </a:lnTo>
                  <a:lnTo>
                    <a:pt x="304" y="272"/>
                  </a:lnTo>
                  <a:lnTo>
                    <a:pt x="304" y="266"/>
                  </a:lnTo>
                  <a:lnTo>
                    <a:pt x="304" y="265"/>
                  </a:lnTo>
                  <a:lnTo>
                    <a:pt x="304" y="264"/>
                  </a:lnTo>
                  <a:lnTo>
                    <a:pt x="304" y="261"/>
                  </a:lnTo>
                  <a:lnTo>
                    <a:pt x="304" y="259"/>
                  </a:lnTo>
                  <a:lnTo>
                    <a:pt x="304" y="257"/>
                  </a:lnTo>
                  <a:lnTo>
                    <a:pt x="305" y="257"/>
                  </a:lnTo>
                  <a:lnTo>
                    <a:pt x="306" y="257"/>
                  </a:lnTo>
                  <a:lnTo>
                    <a:pt x="307" y="257"/>
                  </a:lnTo>
                  <a:lnTo>
                    <a:pt x="308" y="256"/>
                  </a:lnTo>
                  <a:lnTo>
                    <a:pt x="313" y="253"/>
                  </a:lnTo>
                  <a:lnTo>
                    <a:pt x="316" y="251"/>
                  </a:lnTo>
                  <a:lnTo>
                    <a:pt x="317" y="250"/>
                  </a:lnTo>
                  <a:lnTo>
                    <a:pt x="322" y="247"/>
                  </a:lnTo>
                  <a:lnTo>
                    <a:pt x="324" y="245"/>
                  </a:lnTo>
                  <a:lnTo>
                    <a:pt x="325" y="244"/>
                  </a:lnTo>
                  <a:lnTo>
                    <a:pt x="326" y="244"/>
                  </a:lnTo>
                  <a:lnTo>
                    <a:pt x="327" y="244"/>
                  </a:lnTo>
                  <a:lnTo>
                    <a:pt x="328" y="244"/>
                  </a:lnTo>
                  <a:lnTo>
                    <a:pt x="330" y="239"/>
                  </a:lnTo>
                  <a:lnTo>
                    <a:pt x="331" y="237"/>
                  </a:lnTo>
                  <a:lnTo>
                    <a:pt x="332" y="236"/>
                  </a:lnTo>
                  <a:lnTo>
                    <a:pt x="335" y="230"/>
                  </a:lnTo>
                  <a:lnTo>
                    <a:pt x="338" y="227"/>
                  </a:lnTo>
                  <a:lnTo>
                    <a:pt x="339" y="226"/>
                  </a:lnTo>
                  <a:lnTo>
                    <a:pt x="340" y="224"/>
                  </a:lnTo>
                  <a:lnTo>
                    <a:pt x="343" y="217"/>
                  </a:lnTo>
                  <a:lnTo>
                    <a:pt x="345" y="213"/>
                  </a:lnTo>
                  <a:lnTo>
                    <a:pt x="346" y="212"/>
                  </a:lnTo>
                  <a:lnTo>
                    <a:pt x="346" y="210"/>
                  </a:lnTo>
                  <a:lnTo>
                    <a:pt x="347" y="203"/>
                  </a:lnTo>
                  <a:lnTo>
                    <a:pt x="348" y="198"/>
                  </a:lnTo>
                  <a:lnTo>
                    <a:pt x="349" y="197"/>
                  </a:lnTo>
                  <a:lnTo>
                    <a:pt x="351" y="196"/>
                  </a:lnTo>
                  <a:lnTo>
                    <a:pt x="352" y="195"/>
                  </a:lnTo>
                  <a:lnTo>
                    <a:pt x="353" y="194"/>
                  </a:lnTo>
                  <a:lnTo>
                    <a:pt x="354" y="194"/>
                  </a:lnTo>
                  <a:lnTo>
                    <a:pt x="356" y="194"/>
                  </a:lnTo>
                  <a:lnTo>
                    <a:pt x="357" y="194"/>
                  </a:lnTo>
                  <a:lnTo>
                    <a:pt x="361" y="193"/>
                  </a:lnTo>
                  <a:lnTo>
                    <a:pt x="363" y="192"/>
                  </a:lnTo>
                  <a:lnTo>
                    <a:pt x="364" y="191"/>
                  </a:lnTo>
                  <a:lnTo>
                    <a:pt x="366" y="191"/>
                  </a:lnTo>
                  <a:lnTo>
                    <a:pt x="372" y="189"/>
                  </a:lnTo>
                  <a:lnTo>
                    <a:pt x="377" y="188"/>
                  </a:lnTo>
                  <a:lnTo>
                    <a:pt x="378" y="186"/>
                  </a:lnTo>
                  <a:lnTo>
                    <a:pt x="380" y="186"/>
                  </a:lnTo>
                  <a:lnTo>
                    <a:pt x="386" y="185"/>
                  </a:lnTo>
                  <a:lnTo>
                    <a:pt x="390" y="184"/>
                  </a:lnTo>
                  <a:lnTo>
                    <a:pt x="391" y="183"/>
                  </a:lnTo>
                  <a:lnTo>
                    <a:pt x="394" y="183"/>
                  </a:lnTo>
                  <a:lnTo>
                    <a:pt x="395" y="183"/>
                  </a:lnTo>
                  <a:lnTo>
                    <a:pt x="396" y="183"/>
                  </a:lnTo>
                  <a:lnTo>
                    <a:pt x="396" y="184"/>
                  </a:lnTo>
                  <a:lnTo>
                    <a:pt x="396" y="185"/>
                  </a:lnTo>
                  <a:lnTo>
                    <a:pt x="396" y="186"/>
                  </a:lnTo>
                  <a:lnTo>
                    <a:pt x="396" y="188"/>
                  </a:lnTo>
                  <a:lnTo>
                    <a:pt x="396" y="189"/>
                  </a:lnTo>
                  <a:lnTo>
                    <a:pt x="396" y="194"/>
                  </a:lnTo>
                  <a:lnTo>
                    <a:pt x="396" y="197"/>
                  </a:lnTo>
                  <a:lnTo>
                    <a:pt x="396" y="198"/>
                  </a:lnTo>
                  <a:lnTo>
                    <a:pt x="396" y="199"/>
                  </a:lnTo>
                  <a:lnTo>
                    <a:pt x="396" y="202"/>
                  </a:lnTo>
                  <a:lnTo>
                    <a:pt x="396" y="205"/>
                  </a:lnTo>
                  <a:lnTo>
                    <a:pt x="399" y="205"/>
                  </a:lnTo>
                  <a:lnTo>
                    <a:pt x="401" y="205"/>
                  </a:lnTo>
                  <a:lnTo>
                    <a:pt x="402" y="205"/>
                  </a:lnTo>
                  <a:lnTo>
                    <a:pt x="403" y="206"/>
                  </a:lnTo>
                  <a:lnTo>
                    <a:pt x="406" y="207"/>
                  </a:lnTo>
                  <a:lnTo>
                    <a:pt x="408" y="208"/>
                  </a:lnTo>
                  <a:lnTo>
                    <a:pt x="409" y="208"/>
                  </a:lnTo>
                  <a:lnTo>
                    <a:pt x="410" y="208"/>
                  </a:lnTo>
                  <a:lnTo>
                    <a:pt x="414" y="208"/>
                  </a:lnTo>
                  <a:lnTo>
                    <a:pt x="416" y="208"/>
                  </a:lnTo>
                  <a:lnTo>
                    <a:pt x="417" y="208"/>
                  </a:lnTo>
                  <a:lnTo>
                    <a:pt x="419" y="208"/>
                  </a:lnTo>
                  <a:lnTo>
                    <a:pt x="425" y="208"/>
                  </a:lnTo>
                  <a:lnTo>
                    <a:pt x="430" y="208"/>
                  </a:lnTo>
                  <a:lnTo>
                    <a:pt x="431" y="208"/>
                  </a:lnTo>
                  <a:lnTo>
                    <a:pt x="434" y="208"/>
                  </a:lnTo>
                  <a:lnTo>
                    <a:pt x="445" y="208"/>
                  </a:lnTo>
                  <a:lnTo>
                    <a:pt x="454" y="208"/>
                  </a:lnTo>
                  <a:lnTo>
                    <a:pt x="455" y="208"/>
                  </a:lnTo>
                  <a:lnTo>
                    <a:pt x="462" y="208"/>
                  </a:lnTo>
                  <a:lnTo>
                    <a:pt x="488" y="208"/>
                  </a:lnTo>
                  <a:lnTo>
                    <a:pt x="507" y="208"/>
                  </a:lnTo>
                  <a:lnTo>
                    <a:pt x="508" y="208"/>
                  </a:lnTo>
                  <a:lnTo>
                    <a:pt x="515" y="208"/>
                  </a:lnTo>
                  <a:lnTo>
                    <a:pt x="538" y="208"/>
                  </a:lnTo>
                  <a:lnTo>
                    <a:pt x="556" y="208"/>
                  </a:lnTo>
                  <a:lnTo>
                    <a:pt x="557" y="208"/>
                  </a:lnTo>
                  <a:lnTo>
                    <a:pt x="560" y="208"/>
                  </a:lnTo>
                  <a:lnTo>
                    <a:pt x="566" y="208"/>
                  </a:lnTo>
                  <a:lnTo>
                    <a:pt x="570" y="208"/>
                  </a:lnTo>
                  <a:lnTo>
                    <a:pt x="571" y="208"/>
                  </a:lnTo>
                  <a:lnTo>
                    <a:pt x="573" y="207"/>
                  </a:lnTo>
                  <a:lnTo>
                    <a:pt x="574" y="206"/>
                  </a:lnTo>
                  <a:lnTo>
                    <a:pt x="575" y="205"/>
                  </a:lnTo>
                  <a:lnTo>
                    <a:pt x="576" y="203"/>
                  </a:lnTo>
                  <a:lnTo>
                    <a:pt x="578" y="202"/>
                  </a:lnTo>
                  <a:lnTo>
                    <a:pt x="579" y="201"/>
                  </a:lnTo>
                  <a:lnTo>
                    <a:pt x="580" y="200"/>
                  </a:lnTo>
                  <a:lnTo>
                    <a:pt x="583" y="197"/>
                  </a:lnTo>
                  <a:lnTo>
                    <a:pt x="585" y="195"/>
                  </a:lnTo>
                  <a:lnTo>
                    <a:pt x="586" y="194"/>
                  </a:lnTo>
                  <a:lnTo>
                    <a:pt x="587" y="194"/>
                  </a:lnTo>
                  <a:lnTo>
                    <a:pt x="588" y="194"/>
                  </a:lnTo>
                  <a:lnTo>
                    <a:pt x="589" y="194"/>
                  </a:lnTo>
                  <a:lnTo>
                    <a:pt x="589" y="193"/>
                  </a:lnTo>
                  <a:lnTo>
                    <a:pt x="589" y="188"/>
                  </a:lnTo>
                  <a:lnTo>
                    <a:pt x="589" y="184"/>
                  </a:lnTo>
                  <a:lnTo>
                    <a:pt x="589" y="183"/>
                  </a:lnTo>
                  <a:lnTo>
                    <a:pt x="589" y="181"/>
                  </a:lnTo>
                  <a:lnTo>
                    <a:pt x="590" y="173"/>
                  </a:lnTo>
                  <a:lnTo>
                    <a:pt x="591" y="166"/>
                  </a:lnTo>
                  <a:lnTo>
                    <a:pt x="592" y="165"/>
                  </a:lnTo>
                  <a:lnTo>
                    <a:pt x="593" y="163"/>
                  </a:lnTo>
                  <a:lnTo>
                    <a:pt x="597" y="157"/>
                  </a:lnTo>
                  <a:lnTo>
                    <a:pt x="599" y="153"/>
                  </a:lnTo>
                  <a:lnTo>
                    <a:pt x="600" y="152"/>
                  </a:lnTo>
                  <a:lnTo>
                    <a:pt x="601" y="147"/>
                  </a:lnTo>
                  <a:lnTo>
                    <a:pt x="602" y="145"/>
                  </a:lnTo>
                  <a:lnTo>
                    <a:pt x="603" y="144"/>
                  </a:lnTo>
                  <a:lnTo>
                    <a:pt x="605" y="144"/>
                  </a:lnTo>
                  <a:lnTo>
                    <a:pt x="606" y="144"/>
                  </a:lnTo>
                  <a:lnTo>
                    <a:pt x="607" y="144"/>
                  </a:lnTo>
                  <a:lnTo>
                    <a:pt x="610" y="144"/>
                  </a:lnTo>
                  <a:lnTo>
                    <a:pt x="612" y="144"/>
                  </a:lnTo>
                  <a:lnTo>
                    <a:pt x="613" y="144"/>
                  </a:lnTo>
                  <a:lnTo>
                    <a:pt x="616" y="144"/>
                  </a:lnTo>
                  <a:lnTo>
                    <a:pt x="622" y="143"/>
                  </a:lnTo>
                  <a:lnTo>
                    <a:pt x="627" y="142"/>
                  </a:lnTo>
                  <a:lnTo>
                    <a:pt x="628" y="141"/>
                  </a:lnTo>
                  <a:lnTo>
                    <a:pt x="630" y="141"/>
                  </a:lnTo>
                  <a:lnTo>
                    <a:pt x="638" y="140"/>
                  </a:lnTo>
                  <a:lnTo>
                    <a:pt x="644" y="139"/>
                  </a:lnTo>
                  <a:lnTo>
                    <a:pt x="645" y="138"/>
                  </a:lnTo>
                  <a:lnTo>
                    <a:pt x="647" y="138"/>
                  </a:lnTo>
                  <a:lnTo>
                    <a:pt x="648" y="138"/>
                  </a:lnTo>
                  <a:lnTo>
                    <a:pt x="649" y="138"/>
                  </a:lnTo>
                  <a:lnTo>
                    <a:pt x="649" y="137"/>
                  </a:lnTo>
                  <a:lnTo>
                    <a:pt x="649" y="134"/>
                  </a:lnTo>
                  <a:lnTo>
                    <a:pt x="649" y="131"/>
                  </a:lnTo>
                  <a:lnTo>
                    <a:pt x="649" y="130"/>
                  </a:lnTo>
                  <a:lnTo>
                    <a:pt x="649" y="129"/>
                  </a:lnTo>
                  <a:lnTo>
                    <a:pt x="649" y="126"/>
                  </a:lnTo>
                  <a:lnTo>
                    <a:pt x="649" y="124"/>
                  </a:lnTo>
                  <a:lnTo>
                    <a:pt x="649" y="123"/>
                  </a:lnTo>
                  <a:lnTo>
                    <a:pt x="649" y="120"/>
                  </a:lnTo>
                  <a:lnTo>
                    <a:pt x="649" y="118"/>
                  </a:lnTo>
                  <a:lnTo>
                    <a:pt x="649" y="117"/>
                  </a:lnTo>
                  <a:lnTo>
                    <a:pt x="653" y="117"/>
                  </a:lnTo>
                  <a:lnTo>
                    <a:pt x="662" y="114"/>
                  </a:lnTo>
                  <a:lnTo>
                    <a:pt x="670" y="113"/>
                  </a:lnTo>
                  <a:lnTo>
                    <a:pt x="671" y="112"/>
                  </a:lnTo>
                  <a:lnTo>
                    <a:pt x="675" y="112"/>
                  </a:lnTo>
                  <a:lnTo>
                    <a:pt x="690" y="112"/>
                  </a:lnTo>
                  <a:lnTo>
                    <a:pt x="701" y="112"/>
                  </a:lnTo>
                  <a:lnTo>
                    <a:pt x="702" y="112"/>
                  </a:lnTo>
                  <a:lnTo>
                    <a:pt x="710" y="112"/>
                  </a:lnTo>
                  <a:lnTo>
                    <a:pt x="735" y="111"/>
                  </a:lnTo>
                  <a:lnTo>
                    <a:pt x="754" y="110"/>
                  </a:lnTo>
                  <a:lnTo>
                    <a:pt x="755" y="109"/>
                  </a:lnTo>
                  <a:lnTo>
                    <a:pt x="756" y="109"/>
                  </a:lnTo>
                  <a:lnTo>
                    <a:pt x="766" y="108"/>
                  </a:lnTo>
                  <a:lnTo>
                    <a:pt x="801" y="103"/>
                  </a:lnTo>
                  <a:lnTo>
                    <a:pt x="827" y="100"/>
                  </a:lnTo>
                  <a:lnTo>
                    <a:pt x="829" y="99"/>
                  </a:lnTo>
                  <a:lnTo>
                    <a:pt x="833" y="97"/>
                  </a:lnTo>
                  <a:lnTo>
                    <a:pt x="846" y="94"/>
                  </a:lnTo>
                  <a:lnTo>
                    <a:pt x="856" y="92"/>
                  </a:lnTo>
                  <a:lnTo>
                    <a:pt x="857" y="91"/>
                  </a:lnTo>
                  <a:lnTo>
                    <a:pt x="857" y="90"/>
                  </a:lnTo>
                  <a:lnTo>
                    <a:pt x="857" y="89"/>
                  </a:lnTo>
                  <a:lnTo>
                    <a:pt x="857" y="88"/>
                  </a:lnTo>
                  <a:lnTo>
                    <a:pt x="857" y="87"/>
                  </a:lnTo>
                  <a:lnTo>
                    <a:pt x="857" y="84"/>
                  </a:lnTo>
                  <a:lnTo>
                    <a:pt x="857" y="82"/>
                  </a:lnTo>
                  <a:lnTo>
                    <a:pt x="857" y="81"/>
                  </a:lnTo>
                  <a:lnTo>
                    <a:pt x="857" y="77"/>
                  </a:lnTo>
                  <a:lnTo>
                    <a:pt x="857" y="75"/>
                  </a:lnTo>
                  <a:lnTo>
                    <a:pt x="857" y="74"/>
                  </a:lnTo>
                  <a:lnTo>
                    <a:pt x="857" y="72"/>
                  </a:lnTo>
                  <a:lnTo>
                    <a:pt x="857" y="71"/>
                  </a:lnTo>
                  <a:lnTo>
                    <a:pt x="857" y="70"/>
                  </a:lnTo>
                  <a:lnTo>
                    <a:pt x="858" y="70"/>
                  </a:lnTo>
                  <a:lnTo>
                    <a:pt x="861" y="70"/>
                  </a:lnTo>
                  <a:lnTo>
                    <a:pt x="863" y="70"/>
                  </a:lnTo>
                  <a:lnTo>
                    <a:pt x="864" y="70"/>
                  </a:lnTo>
                  <a:lnTo>
                    <a:pt x="865" y="70"/>
                  </a:lnTo>
                  <a:lnTo>
                    <a:pt x="868" y="70"/>
                  </a:lnTo>
                  <a:lnTo>
                    <a:pt x="870" y="70"/>
                  </a:lnTo>
                  <a:lnTo>
                    <a:pt x="871" y="70"/>
                  </a:lnTo>
                  <a:lnTo>
                    <a:pt x="874" y="70"/>
                  </a:lnTo>
                  <a:lnTo>
                    <a:pt x="881" y="70"/>
                  </a:lnTo>
                  <a:lnTo>
                    <a:pt x="887" y="70"/>
                  </a:lnTo>
                  <a:lnTo>
                    <a:pt x="888" y="70"/>
                  </a:lnTo>
                  <a:lnTo>
                    <a:pt x="890" y="70"/>
                  </a:lnTo>
                  <a:lnTo>
                    <a:pt x="899" y="69"/>
                  </a:lnTo>
                  <a:lnTo>
                    <a:pt x="905" y="68"/>
                  </a:lnTo>
                  <a:lnTo>
                    <a:pt x="906" y="67"/>
                  </a:lnTo>
                  <a:lnTo>
                    <a:pt x="911" y="66"/>
                  </a:lnTo>
                  <a:lnTo>
                    <a:pt x="913" y="65"/>
                  </a:lnTo>
                  <a:lnTo>
                    <a:pt x="914" y="64"/>
                  </a:lnTo>
                  <a:lnTo>
                    <a:pt x="915" y="64"/>
                  </a:lnTo>
                  <a:lnTo>
                    <a:pt x="916" y="64"/>
                  </a:lnTo>
                  <a:lnTo>
                    <a:pt x="917" y="64"/>
                  </a:lnTo>
                  <a:lnTo>
                    <a:pt x="918" y="61"/>
                  </a:lnTo>
                  <a:lnTo>
                    <a:pt x="919" y="60"/>
                  </a:lnTo>
                  <a:lnTo>
                    <a:pt x="920" y="59"/>
                  </a:lnTo>
                  <a:lnTo>
                    <a:pt x="922" y="58"/>
                  </a:lnTo>
                  <a:lnTo>
                    <a:pt x="923" y="57"/>
                  </a:lnTo>
                  <a:lnTo>
                    <a:pt x="924" y="56"/>
                  </a:lnTo>
                  <a:lnTo>
                    <a:pt x="925" y="56"/>
                  </a:lnTo>
                  <a:lnTo>
                    <a:pt x="926" y="56"/>
                  </a:lnTo>
                  <a:lnTo>
                    <a:pt x="927" y="56"/>
                  </a:lnTo>
                  <a:lnTo>
                    <a:pt x="929" y="56"/>
                  </a:lnTo>
                  <a:lnTo>
                    <a:pt x="932" y="56"/>
                  </a:lnTo>
                  <a:lnTo>
                    <a:pt x="934" y="56"/>
                  </a:lnTo>
                  <a:lnTo>
                    <a:pt x="935" y="56"/>
                  </a:lnTo>
                  <a:lnTo>
                    <a:pt x="937" y="56"/>
                  </a:lnTo>
                  <a:lnTo>
                    <a:pt x="943" y="55"/>
                  </a:lnTo>
                  <a:lnTo>
                    <a:pt x="948" y="54"/>
                  </a:lnTo>
                  <a:lnTo>
                    <a:pt x="949" y="53"/>
                  </a:lnTo>
                  <a:lnTo>
                    <a:pt x="951" y="53"/>
                  </a:lnTo>
                  <a:lnTo>
                    <a:pt x="957" y="51"/>
                  </a:lnTo>
                  <a:lnTo>
                    <a:pt x="961" y="50"/>
                  </a:lnTo>
                  <a:lnTo>
                    <a:pt x="962" y="49"/>
                  </a:lnTo>
                  <a:lnTo>
                    <a:pt x="963" y="49"/>
                  </a:lnTo>
                  <a:lnTo>
                    <a:pt x="967" y="49"/>
                  </a:lnTo>
                  <a:lnTo>
                    <a:pt x="969" y="49"/>
                  </a:lnTo>
                  <a:lnTo>
                    <a:pt x="970" y="49"/>
                  </a:lnTo>
                  <a:lnTo>
                    <a:pt x="970" y="48"/>
                  </a:lnTo>
                  <a:lnTo>
                    <a:pt x="970" y="47"/>
                  </a:lnTo>
                  <a:lnTo>
                    <a:pt x="970" y="46"/>
                  </a:lnTo>
                  <a:lnTo>
                    <a:pt x="970" y="45"/>
                  </a:lnTo>
                  <a:lnTo>
                    <a:pt x="970" y="41"/>
                  </a:lnTo>
                  <a:lnTo>
                    <a:pt x="970" y="39"/>
                  </a:lnTo>
                  <a:lnTo>
                    <a:pt x="970" y="38"/>
                  </a:lnTo>
                  <a:lnTo>
                    <a:pt x="970" y="37"/>
                  </a:lnTo>
                  <a:lnTo>
                    <a:pt x="970" y="32"/>
                  </a:lnTo>
                  <a:lnTo>
                    <a:pt x="970" y="29"/>
                  </a:lnTo>
                  <a:lnTo>
                    <a:pt x="970" y="28"/>
                  </a:lnTo>
                  <a:lnTo>
                    <a:pt x="974" y="27"/>
                  </a:lnTo>
                  <a:lnTo>
                    <a:pt x="976" y="25"/>
                  </a:lnTo>
                  <a:lnTo>
                    <a:pt x="977" y="24"/>
                  </a:lnTo>
                  <a:lnTo>
                    <a:pt x="979" y="24"/>
                  </a:lnTo>
                  <a:lnTo>
                    <a:pt x="987" y="24"/>
                  </a:lnTo>
                  <a:lnTo>
                    <a:pt x="993" y="24"/>
                  </a:lnTo>
                  <a:lnTo>
                    <a:pt x="994" y="24"/>
                  </a:lnTo>
                  <a:lnTo>
                    <a:pt x="997" y="24"/>
                  </a:lnTo>
                  <a:lnTo>
                    <a:pt x="1007" y="23"/>
                  </a:lnTo>
                  <a:lnTo>
                    <a:pt x="1014" y="22"/>
                  </a:lnTo>
                  <a:lnTo>
                    <a:pt x="1015" y="21"/>
                  </a:lnTo>
                  <a:lnTo>
                    <a:pt x="1018" y="20"/>
                  </a:lnTo>
                  <a:lnTo>
                    <a:pt x="1028" y="17"/>
                  </a:lnTo>
                  <a:lnTo>
                    <a:pt x="1035" y="15"/>
                  </a:lnTo>
                  <a:lnTo>
                    <a:pt x="1036" y="14"/>
                  </a:lnTo>
                  <a:lnTo>
                    <a:pt x="1041" y="13"/>
                  </a:lnTo>
                  <a:lnTo>
                    <a:pt x="1043" y="12"/>
                  </a:lnTo>
                  <a:lnTo>
                    <a:pt x="1044" y="11"/>
                  </a:lnTo>
                  <a:lnTo>
                    <a:pt x="1045" y="8"/>
                  </a:lnTo>
                  <a:lnTo>
                    <a:pt x="1046" y="7"/>
                  </a:lnTo>
                  <a:lnTo>
                    <a:pt x="1047" y="6"/>
                  </a:lnTo>
                  <a:lnTo>
                    <a:pt x="1049" y="5"/>
                  </a:lnTo>
                  <a:lnTo>
                    <a:pt x="1050" y="4"/>
                  </a:lnTo>
                  <a:lnTo>
                    <a:pt x="1051" y="3"/>
                  </a:lnTo>
                  <a:lnTo>
                    <a:pt x="1052" y="2"/>
                  </a:lnTo>
                  <a:lnTo>
                    <a:pt x="1053" y="1"/>
                  </a:lnTo>
                  <a:lnTo>
                    <a:pt x="1054" y="0"/>
                  </a:lnTo>
                  <a:lnTo>
                    <a:pt x="1055" y="0"/>
                  </a:lnTo>
                  <a:lnTo>
                    <a:pt x="1056" y="0"/>
                  </a:lnTo>
                  <a:lnTo>
                    <a:pt x="1058" y="0"/>
                  </a:lnTo>
                  <a:lnTo>
                    <a:pt x="1060" y="0"/>
                  </a:lnTo>
                  <a:lnTo>
                    <a:pt x="1061" y="0"/>
                  </a:lnTo>
                  <a:lnTo>
                    <a:pt x="1062" y="0"/>
                  </a:lnTo>
                  <a:lnTo>
                    <a:pt x="1065" y="0"/>
                  </a:lnTo>
                  <a:lnTo>
                    <a:pt x="1067" y="0"/>
                  </a:lnTo>
                  <a:lnTo>
                    <a:pt x="1068" y="0"/>
                  </a:lnTo>
                  <a:lnTo>
                    <a:pt x="1069" y="0"/>
                  </a:lnTo>
                  <a:lnTo>
                    <a:pt x="1074" y="0"/>
                  </a:lnTo>
                  <a:lnTo>
                    <a:pt x="1078" y="0"/>
                  </a:lnTo>
                  <a:lnTo>
                    <a:pt x="1079" y="0"/>
                  </a:lnTo>
                  <a:lnTo>
                    <a:pt x="1079" y="1"/>
                  </a:lnTo>
                  <a:lnTo>
                    <a:pt x="1079" y="2"/>
                  </a:lnTo>
                  <a:lnTo>
                    <a:pt x="1079" y="3"/>
                  </a:lnTo>
                  <a:lnTo>
                    <a:pt x="1081" y="3"/>
                  </a:lnTo>
                  <a:lnTo>
                    <a:pt x="1082" y="3"/>
                  </a:lnTo>
                  <a:lnTo>
                    <a:pt x="1083" y="3"/>
                  </a:lnTo>
                  <a:lnTo>
                    <a:pt x="1083" y="4"/>
                  </a:lnTo>
                  <a:lnTo>
                    <a:pt x="1083" y="5"/>
                  </a:lnTo>
                  <a:lnTo>
                    <a:pt x="1083" y="6"/>
                  </a:lnTo>
                  <a:lnTo>
                    <a:pt x="1084" y="12"/>
                  </a:lnTo>
                  <a:lnTo>
                    <a:pt x="1085" y="14"/>
                  </a:lnTo>
                  <a:lnTo>
                    <a:pt x="1086" y="14"/>
                  </a:lnTo>
                  <a:lnTo>
                    <a:pt x="1086" y="15"/>
                  </a:lnTo>
                  <a:lnTo>
                    <a:pt x="1086" y="16"/>
                  </a:lnTo>
                  <a:lnTo>
                    <a:pt x="1087" y="21"/>
                  </a:lnTo>
                  <a:lnTo>
                    <a:pt x="1088" y="24"/>
                  </a:lnTo>
                  <a:lnTo>
                    <a:pt x="1089" y="24"/>
                  </a:lnTo>
                  <a:lnTo>
                    <a:pt x="1089" y="25"/>
                  </a:lnTo>
                  <a:lnTo>
                    <a:pt x="1089" y="27"/>
                  </a:lnTo>
                  <a:lnTo>
                    <a:pt x="1091" y="32"/>
                  </a:lnTo>
                  <a:lnTo>
                    <a:pt x="1092" y="35"/>
                  </a:lnTo>
                  <a:lnTo>
                    <a:pt x="1093" y="35"/>
                  </a:lnTo>
                  <a:lnTo>
                    <a:pt x="1093" y="36"/>
                  </a:lnTo>
                  <a:lnTo>
                    <a:pt x="1093" y="37"/>
                  </a:lnTo>
                  <a:lnTo>
                    <a:pt x="1093" y="38"/>
                  </a:lnTo>
                  <a:lnTo>
                    <a:pt x="1095" y="38"/>
                  </a:lnTo>
                  <a:lnTo>
                    <a:pt x="1096" y="38"/>
                  </a:lnTo>
                  <a:lnTo>
                    <a:pt x="1097" y="38"/>
                  </a:lnTo>
                  <a:lnTo>
                    <a:pt x="1098" y="41"/>
                  </a:lnTo>
                  <a:lnTo>
                    <a:pt x="1099" y="42"/>
                  </a:lnTo>
                  <a:lnTo>
                    <a:pt x="1100" y="42"/>
                  </a:lnTo>
                  <a:lnTo>
                    <a:pt x="1106" y="45"/>
                  </a:lnTo>
                  <a:lnTo>
                    <a:pt x="1109" y="46"/>
                  </a:lnTo>
                  <a:lnTo>
                    <a:pt x="1110" y="46"/>
                  </a:lnTo>
                  <a:lnTo>
                    <a:pt x="1111" y="48"/>
                  </a:lnTo>
                  <a:lnTo>
                    <a:pt x="1115" y="51"/>
                  </a:lnTo>
                  <a:lnTo>
                    <a:pt x="1117" y="53"/>
                  </a:lnTo>
                  <a:lnTo>
                    <a:pt x="1118" y="53"/>
                  </a:lnTo>
                  <a:lnTo>
                    <a:pt x="1119" y="55"/>
                  </a:lnTo>
                  <a:lnTo>
                    <a:pt x="1120" y="56"/>
                  </a:lnTo>
                  <a:lnTo>
                    <a:pt x="1121" y="56"/>
                  </a:lnTo>
                  <a:lnTo>
                    <a:pt x="1123" y="61"/>
                  </a:lnTo>
                  <a:lnTo>
                    <a:pt x="1124" y="64"/>
                  </a:lnTo>
                  <a:lnTo>
                    <a:pt x="1125" y="64"/>
                  </a:lnTo>
                  <a:lnTo>
                    <a:pt x="1128" y="68"/>
                  </a:lnTo>
                  <a:lnTo>
                    <a:pt x="1130" y="70"/>
                  </a:lnTo>
                  <a:lnTo>
                    <a:pt x="1132" y="70"/>
                  </a:lnTo>
                  <a:lnTo>
                    <a:pt x="1132" y="71"/>
                  </a:lnTo>
                  <a:lnTo>
                    <a:pt x="1132" y="72"/>
                  </a:lnTo>
                  <a:lnTo>
                    <a:pt x="1134" y="77"/>
                  </a:lnTo>
                  <a:lnTo>
                    <a:pt x="1135" y="81"/>
                  </a:lnTo>
                  <a:lnTo>
                    <a:pt x="1136" y="81"/>
                  </a:lnTo>
                  <a:lnTo>
                    <a:pt x="1137" y="81"/>
                  </a:lnTo>
                  <a:lnTo>
                    <a:pt x="1138" y="81"/>
                  </a:lnTo>
                  <a:lnTo>
                    <a:pt x="1139" y="81"/>
                  </a:lnTo>
                  <a:lnTo>
                    <a:pt x="1139" y="82"/>
                  </a:lnTo>
                  <a:lnTo>
                    <a:pt x="1139" y="83"/>
                  </a:lnTo>
                  <a:lnTo>
                    <a:pt x="1139" y="86"/>
                  </a:lnTo>
                  <a:lnTo>
                    <a:pt x="1139" y="88"/>
                  </a:lnTo>
                  <a:lnTo>
                    <a:pt x="1140" y="93"/>
                  </a:lnTo>
                  <a:lnTo>
                    <a:pt x="1141" y="95"/>
                  </a:lnTo>
                  <a:lnTo>
                    <a:pt x="1142" y="95"/>
                  </a:lnTo>
                  <a:lnTo>
                    <a:pt x="1142" y="96"/>
                  </a:lnTo>
                  <a:lnTo>
                    <a:pt x="1142" y="99"/>
                  </a:lnTo>
                  <a:lnTo>
                    <a:pt x="1144" y="106"/>
                  </a:lnTo>
                  <a:lnTo>
                    <a:pt x="1145" y="112"/>
                  </a:lnTo>
                  <a:lnTo>
                    <a:pt x="1146" y="112"/>
                  </a:lnTo>
                  <a:lnTo>
                    <a:pt x="1146" y="113"/>
                  </a:lnTo>
                  <a:lnTo>
                    <a:pt x="1146" y="117"/>
                  </a:lnTo>
                  <a:lnTo>
                    <a:pt x="1147" y="126"/>
                  </a:lnTo>
                  <a:lnTo>
                    <a:pt x="1148" y="134"/>
                  </a:lnTo>
                  <a:lnTo>
                    <a:pt x="1150" y="134"/>
                  </a:lnTo>
                  <a:lnTo>
                    <a:pt x="1150" y="135"/>
                  </a:lnTo>
                  <a:lnTo>
                    <a:pt x="1150" y="137"/>
                  </a:lnTo>
                  <a:lnTo>
                    <a:pt x="1150" y="138"/>
                  </a:lnTo>
                  <a:lnTo>
                    <a:pt x="1151" y="140"/>
                  </a:lnTo>
                  <a:lnTo>
                    <a:pt x="1152" y="141"/>
                  </a:lnTo>
                  <a:lnTo>
                    <a:pt x="1153" y="141"/>
                  </a:lnTo>
                  <a:lnTo>
                    <a:pt x="1155" y="143"/>
                  </a:lnTo>
                  <a:lnTo>
                    <a:pt x="1156" y="144"/>
                  </a:lnTo>
                  <a:lnTo>
                    <a:pt x="1157" y="144"/>
                  </a:lnTo>
                  <a:lnTo>
                    <a:pt x="1158" y="147"/>
                  </a:lnTo>
                  <a:lnTo>
                    <a:pt x="1159" y="148"/>
                  </a:lnTo>
                  <a:lnTo>
                    <a:pt x="1160" y="148"/>
                  </a:lnTo>
                  <a:lnTo>
                    <a:pt x="1160" y="149"/>
                  </a:lnTo>
                  <a:lnTo>
                    <a:pt x="1160" y="150"/>
                  </a:lnTo>
                  <a:lnTo>
                    <a:pt x="1160" y="152"/>
                  </a:lnTo>
                  <a:lnTo>
                    <a:pt x="1161" y="154"/>
                  </a:lnTo>
                  <a:lnTo>
                    <a:pt x="1162" y="155"/>
                  </a:lnTo>
                  <a:lnTo>
                    <a:pt x="1163" y="155"/>
                  </a:lnTo>
                  <a:lnTo>
                    <a:pt x="1163" y="156"/>
                  </a:lnTo>
                  <a:lnTo>
                    <a:pt x="1163" y="158"/>
                  </a:lnTo>
                  <a:lnTo>
                    <a:pt x="1165" y="164"/>
                  </a:lnTo>
                  <a:lnTo>
                    <a:pt x="1166" y="170"/>
                  </a:lnTo>
                  <a:lnTo>
                    <a:pt x="1167" y="170"/>
                  </a:lnTo>
                  <a:lnTo>
                    <a:pt x="1167" y="171"/>
                  </a:lnTo>
                  <a:lnTo>
                    <a:pt x="1167" y="172"/>
                  </a:lnTo>
                  <a:lnTo>
                    <a:pt x="1169" y="177"/>
                  </a:lnTo>
                  <a:lnTo>
                    <a:pt x="1170" y="180"/>
                  </a:lnTo>
                  <a:lnTo>
                    <a:pt x="1171" y="180"/>
                  </a:lnTo>
                  <a:lnTo>
                    <a:pt x="1171" y="181"/>
                  </a:lnTo>
                  <a:lnTo>
                    <a:pt x="1171" y="182"/>
                  </a:lnTo>
                  <a:lnTo>
                    <a:pt x="1171" y="183"/>
                  </a:lnTo>
                  <a:lnTo>
                    <a:pt x="1172" y="183"/>
                  </a:lnTo>
                  <a:lnTo>
                    <a:pt x="1173" y="183"/>
                  </a:lnTo>
                  <a:lnTo>
                    <a:pt x="1174" y="183"/>
                  </a:lnTo>
                  <a:lnTo>
                    <a:pt x="1176" y="185"/>
                  </a:lnTo>
                  <a:lnTo>
                    <a:pt x="1177" y="186"/>
                  </a:lnTo>
                  <a:lnTo>
                    <a:pt x="1178" y="186"/>
                  </a:lnTo>
                  <a:lnTo>
                    <a:pt x="1179" y="192"/>
                  </a:lnTo>
                  <a:lnTo>
                    <a:pt x="1180" y="194"/>
                  </a:lnTo>
                  <a:lnTo>
                    <a:pt x="1181" y="194"/>
                  </a:lnTo>
                  <a:lnTo>
                    <a:pt x="1182" y="199"/>
                  </a:lnTo>
                  <a:lnTo>
                    <a:pt x="1183" y="201"/>
                  </a:lnTo>
                  <a:lnTo>
                    <a:pt x="1184" y="201"/>
                  </a:lnTo>
                  <a:lnTo>
                    <a:pt x="1184" y="202"/>
                  </a:lnTo>
                  <a:lnTo>
                    <a:pt x="1184" y="203"/>
                  </a:lnTo>
                  <a:lnTo>
                    <a:pt x="1187" y="209"/>
                  </a:lnTo>
                  <a:lnTo>
                    <a:pt x="1188" y="212"/>
                  </a:lnTo>
                  <a:lnTo>
                    <a:pt x="1189" y="212"/>
                  </a:lnTo>
                  <a:lnTo>
                    <a:pt x="1192" y="219"/>
                  </a:lnTo>
                  <a:lnTo>
                    <a:pt x="1194" y="223"/>
                  </a:lnTo>
                  <a:lnTo>
                    <a:pt x="1195" y="223"/>
                  </a:lnTo>
                  <a:lnTo>
                    <a:pt x="1197" y="227"/>
                  </a:lnTo>
                  <a:lnTo>
                    <a:pt x="1198" y="229"/>
                  </a:lnTo>
                  <a:lnTo>
                    <a:pt x="1199" y="229"/>
                  </a:lnTo>
                  <a:lnTo>
                    <a:pt x="1202" y="232"/>
                  </a:lnTo>
                  <a:lnTo>
                    <a:pt x="1204" y="233"/>
                  </a:lnTo>
                  <a:lnTo>
                    <a:pt x="1206" y="233"/>
                  </a:lnTo>
                  <a:lnTo>
                    <a:pt x="1207" y="234"/>
                  </a:lnTo>
                  <a:lnTo>
                    <a:pt x="1210" y="235"/>
                  </a:lnTo>
                  <a:lnTo>
                    <a:pt x="1212" y="236"/>
                  </a:lnTo>
                  <a:lnTo>
                    <a:pt x="1213" y="236"/>
                  </a:lnTo>
                  <a:lnTo>
                    <a:pt x="1214" y="236"/>
                  </a:lnTo>
                  <a:lnTo>
                    <a:pt x="1217" y="236"/>
                  </a:lnTo>
                  <a:lnTo>
                    <a:pt x="1219" y="236"/>
                  </a:lnTo>
                  <a:lnTo>
                    <a:pt x="1220" y="236"/>
                  </a:lnTo>
                  <a:lnTo>
                    <a:pt x="1220" y="237"/>
                  </a:lnTo>
                  <a:lnTo>
                    <a:pt x="1220" y="238"/>
                  </a:lnTo>
                  <a:lnTo>
                    <a:pt x="1220" y="239"/>
                  </a:lnTo>
                  <a:lnTo>
                    <a:pt x="1220" y="241"/>
                  </a:lnTo>
                  <a:lnTo>
                    <a:pt x="1220" y="242"/>
                  </a:lnTo>
                  <a:lnTo>
                    <a:pt x="1220" y="245"/>
                  </a:lnTo>
                  <a:lnTo>
                    <a:pt x="1220" y="247"/>
                  </a:lnTo>
                  <a:lnTo>
                    <a:pt x="1220" y="248"/>
                  </a:lnTo>
                  <a:lnTo>
                    <a:pt x="1220" y="250"/>
                  </a:lnTo>
                  <a:lnTo>
                    <a:pt x="1221" y="256"/>
                  </a:lnTo>
                  <a:lnTo>
                    <a:pt x="1222" y="261"/>
                  </a:lnTo>
                  <a:lnTo>
                    <a:pt x="1224" y="261"/>
                  </a:lnTo>
                  <a:lnTo>
                    <a:pt x="1224" y="262"/>
                  </a:lnTo>
                  <a:lnTo>
                    <a:pt x="1224" y="264"/>
                  </a:lnTo>
                  <a:lnTo>
                    <a:pt x="1225" y="270"/>
                  </a:lnTo>
                  <a:lnTo>
                    <a:pt x="1226" y="275"/>
                  </a:lnTo>
                  <a:lnTo>
                    <a:pt x="1227" y="275"/>
                  </a:lnTo>
                  <a:lnTo>
                    <a:pt x="1227" y="277"/>
                  </a:lnTo>
                  <a:lnTo>
                    <a:pt x="1227" y="280"/>
                  </a:lnTo>
                  <a:lnTo>
                    <a:pt x="1227" y="282"/>
                  </a:lnTo>
                  <a:lnTo>
                    <a:pt x="1229" y="285"/>
                  </a:lnTo>
                  <a:lnTo>
                    <a:pt x="1230" y="286"/>
                  </a:lnTo>
                  <a:lnTo>
                    <a:pt x="1231" y="286"/>
                  </a:lnTo>
                  <a:lnTo>
                    <a:pt x="1234" y="290"/>
                  </a:lnTo>
                  <a:lnTo>
                    <a:pt x="1236" y="292"/>
                  </a:lnTo>
                  <a:lnTo>
                    <a:pt x="1237" y="292"/>
                  </a:lnTo>
                  <a:lnTo>
                    <a:pt x="1239" y="296"/>
                  </a:lnTo>
                  <a:lnTo>
                    <a:pt x="1248" y="304"/>
                  </a:lnTo>
                  <a:lnTo>
                    <a:pt x="1254" y="310"/>
                  </a:lnTo>
                  <a:lnTo>
                    <a:pt x="1255" y="310"/>
                  </a:lnTo>
                  <a:lnTo>
                    <a:pt x="1257" y="314"/>
                  </a:lnTo>
                  <a:lnTo>
                    <a:pt x="1266" y="322"/>
                  </a:lnTo>
                  <a:lnTo>
                    <a:pt x="1272" y="328"/>
                  </a:lnTo>
                  <a:lnTo>
                    <a:pt x="1273" y="328"/>
                  </a:lnTo>
                  <a:lnTo>
                    <a:pt x="1274" y="328"/>
                  </a:lnTo>
                  <a:lnTo>
                    <a:pt x="1275" y="328"/>
                  </a:lnTo>
                  <a:lnTo>
                    <a:pt x="1276" y="328"/>
                  </a:lnTo>
                  <a:lnTo>
                    <a:pt x="1277" y="328"/>
                  </a:lnTo>
                  <a:lnTo>
                    <a:pt x="1281" y="328"/>
                  </a:lnTo>
                  <a:lnTo>
                    <a:pt x="1283" y="328"/>
                  </a:lnTo>
                  <a:lnTo>
                    <a:pt x="1284" y="328"/>
                  </a:lnTo>
                  <a:lnTo>
                    <a:pt x="1285" y="328"/>
                  </a:lnTo>
                  <a:lnTo>
                    <a:pt x="1290" y="328"/>
                  </a:lnTo>
                  <a:lnTo>
                    <a:pt x="1293" y="328"/>
                  </a:lnTo>
                  <a:lnTo>
                    <a:pt x="1294" y="328"/>
                  </a:lnTo>
                  <a:lnTo>
                    <a:pt x="1299" y="328"/>
                  </a:lnTo>
                  <a:lnTo>
                    <a:pt x="1311" y="328"/>
                  </a:lnTo>
                  <a:lnTo>
                    <a:pt x="1321" y="328"/>
                  </a:lnTo>
                  <a:lnTo>
                    <a:pt x="1322" y="328"/>
                  </a:lnTo>
                  <a:lnTo>
                    <a:pt x="1325" y="328"/>
                  </a:lnTo>
                  <a:lnTo>
                    <a:pt x="1337" y="328"/>
                  </a:lnTo>
                  <a:lnTo>
                    <a:pt x="1346" y="328"/>
                  </a:lnTo>
                  <a:lnTo>
                    <a:pt x="1347" y="328"/>
                  </a:lnTo>
                  <a:lnTo>
                    <a:pt x="1350" y="328"/>
                  </a:lnTo>
                  <a:lnTo>
                    <a:pt x="1352" y="328"/>
                  </a:lnTo>
                  <a:lnTo>
                    <a:pt x="1354" y="328"/>
                  </a:lnTo>
                  <a:lnTo>
                    <a:pt x="1356" y="326"/>
                  </a:lnTo>
                  <a:lnTo>
                    <a:pt x="1357" y="325"/>
                  </a:lnTo>
                  <a:lnTo>
                    <a:pt x="1358" y="324"/>
                  </a:lnTo>
                  <a:lnTo>
                    <a:pt x="1364" y="321"/>
                  </a:lnTo>
                  <a:lnTo>
                    <a:pt x="1367" y="319"/>
                  </a:lnTo>
                  <a:lnTo>
                    <a:pt x="1368" y="318"/>
                  </a:lnTo>
                  <a:lnTo>
                    <a:pt x="1372" y="314"/>
                  </a:lnTo>
                  <a:lnTo>
                    <a:pt x="1374" y="312"/>
                  </a:lnTo>
                  <a:lnTo>
                    <a:pt x="1375" y="310"/>
                  </a:lnTo>
                  <a:lnTo>
                    <a:pt x="1375" y="309"/>
                  </a:lnTo>
                  <a:lnTo>
                    <a:pt x="1375" y="308"/>
                  </a:lnTo>
                  <a:lnTo>
                    <a:pt x="1375" y="307"/>
                  </a:lnTo>
                  <a:lnTo>
                    <a:pt x="1377" y="307"/>
                  </a:lnTo>
                  <a:lnTo>
                    <a:pt x="1378" y="307"/>
                  </a:lnTo>
                  <a:lnTo>
                    <a:pt x="1379" y="307"/>
                  </a:lnTo>
                  <a:lnTo>
                    <a:pt x="1380" y="307"/>
                  </a:lnTo>
                  <a:lnTo>
                    <a:pt x="1381" y="307"/>
                  </a:lnTo>
                  <a:lnTo>
                    <a:pt x="1382" y="307"/>
                  </a:lnTo>
                  <a:lnTo>
                    <a:pt x="1383" y="307"/>
                  </a:lnTo>
                  <a:lnTo>
                    <a:pt x="1388" y="307"/>
                  </a:lnTo>
                  <a:lnTo>
                    <a:pt x="1392" y="307"/>
                  </a:lnTo>
                  <a:lnTo>
                    <a:pt x="1393" y="307"/>
                  </a:lnTo>
                  <a:lnTo>
                    <a:pt x="1395" y="307"/>
                  </a:lnTo>
                  <a:lnTo>
                    <a:pt x="1401" y="305"/>
                  </a:lnTo>
                  <a:lnTo>
                    <a:pt x="1405" y="304"/>
                  </a:lnTo>
                  <a:lnTo>
                    <a:pt x="1406" y="303"/>
                  </a:lnTo>
                  <a:lnTo>
                    <a:pt x="1409" y="303"/>
                  </a:lnTo>
                  <a:lnTo>
                    <a:pt x="1410" y="303"/>
                  </a:lnTo>
                  <a:lnTo>
                    <a:pt x="1411" y="303"/>
                  </a:lnTo>
                  <a:lnTo>
                    <a:pt x="1410" y="304"/>
                  </a:lnTo>
                  <a:lnTo>
                    <a:pt x="1407" y="306"/>
                  </a:lnTo>
                  <a:lnTo>
                    <a:pt x="1406" y="307"/>
                  </a:lnTo>
                  <a:lnTo>
                    <a:pt x="1406" y="308"/>
                  </a:lnTo>
                  <a:lnTo>
                    <a:pt x="1406" y="309"/>
                  </a:lnTo>
                  <a:lnTo>
                    <a:pt x="1406" y="315"/>
                  </a:lnTo>
                  <a:lnTo>
                    <a:pt x="1406" y="318"/>
                  </a:lnTo>
                  <a:lnTo>
                    <a:pt x="1406" y="319"/>
                  </a:lnTo>
                  <a:lnTo>
                    <a:pt x="1406" y="321"/>
                  </a:lnTo>
                  <a:lnTo>
                    <a:pt x="1406" y="328"/>
                  </a:lnTo>
                  <a:lnTo>
                    <a:pt x="1406" y="335"/>
                  </a:lnTo>
                  <a:lnTo>
                    <a:pt x="1405" y="338"/>
                  </a:lnTo>
                  <a:lnTo>
                    <a:pt x="1404" y="346"/>
                  </a:lnTo>
                  <a:lnTo>
                    <a:pt x="1403" y="353"/>
                  </a:lnTo>
                  <a:lnTo>
                    <a:pt x="1403" y="354"/>
                  </a:lnTo>
                  <a:lnTo>
                    <a:pt x="1403" y="355"/>
                  </a:lnTo>
                  <a:lnTo>
                    <a:pt x="1403" y="356"/>
                  </a:lnTo>
                  <a:lnTo>
                    <a:pt x="1403" y="357"/>
                  </a:lnTo>
                  <a:lnTo>
                    <a:pt x="1403" y="359"/>
                  </a:lnTo>
                  <a:lnTo>
                    <a:pt x="1403" y="360"/>
                  </a:lnTo>
                  <a:lnTo>
                    <a:pt x="1402" y="361"/>
                  </a:lnTo>
                  <a:lnTo>
                    <a:pt x="1401" y="362"/>
                  </a:lnTo>
                  <a:lnTo>
                    <a:pt x="1400" y="363"/>
                  </a:lnTo>
                  <a:lnTo>
                    <a:pt x="1399" y="364"/>
                  </a:lnTo>
                  <a:lnTo>
                    <a:pt x="1397" y="369"/>
                  </a:lnTo>
                  <a:lnTo>
                    <a:pt x="1396" y="371"/>
                  </a:lnTo>
                  <a:lnTo>
                    <a:pt x="1395" y="372"/>
                  </a:lnTo>
                  <a:lnTo>
                    <a:pt x="1394" y="375"/>
                  </a:lnTo>
                  <a:lnTo>
                    <a:pt x="1393" y="377"/>
                  </a:lnTo>
                  <a:lnTo>
                    <a:pt x="1393" y="378"/>
                  </a:lnTo>
                  <a:lnTo>
                    <a:pt x="1393" y="380"/>
                  </a:lnTo>
                  <a:lnTo>
                    <a:pt x="1393" y="381"/>
                  </a:lnTo>
                  <a:lnTo>
                    <a:pt x="1393" y="383"/>
                  </a:lnTo>
                  <a:lnTo>
                    <a:pt x="1393" y="384"/>
                  </a:lnTo>
                  <a:lnTo>
                    <a:pt x="1393" y="385"/>
                  </a:lnTo>
                  <a:lnTo>
                    <a:pt x="1393" y="386"/>
                  </a:lnTo>
                  <a:lnTo>
                    <a:pt x="1393" y="387"/>
                  </a:lnTo>
                  <a:lnTo>
                    <a:pt x="1393" y="390"/>
                  </a:lnTo>
                  <a:lnTo>
                    <a:pt x="1393" y="392"/>
                  </a:lnTo>
                  <a:lnTo>
                    <a:pt x="1393" y="393"/>
                  </a:lnTo>
                  <a:lnTo>
                    <a:pt x="1393" y="395"/>
                  </a:lnTo>
                  <a:lnTo>
                    <a:pt x="1393" y="402"/>
                  </a:lnTo>
                  <a:lnTo>
                    <a:pt x="1393" y="406"/>
                  </a:lnTo>
                  <a:lnTo>
                    <a:pt x="1393" y="407"/>
                  </a:lnTo>
                  <a:lnTo>
                    <a:pt x="1393" y="409"/>
                  </a:lnTo>
                  <a:lnTo>
                    <a:pt x="1393" y="415"/>
                  </a:lnTo>
                  <a:lnTo>
                    <a:pt x="1393" y="420"/>
                  </a:lnTo>
                  <a:lnTo>
                    <a:pt x="1393" y="421"/>
                  </a:lnTo>
                  <a:lnTo>
                    <a:pt x="1393" y="423"/>
                  </a:lnTo>
                  <a:lnTo>
                    <a:pt x="1393" y="424"/>
                  </a:lnTo>
                  <a:lnTo>
                    <a:pt x="1393" y="425"/>
                  </a:lnTo>
                  <a:lnTo>
                    <a:pt x="1393" y="426"/>
                  </a:lnTo>
                  <a:lnTo>
                    <a:pt x="1393" y="427"/>
                  </a:lnTo>
                  <a:lnTo>
                    <a:pt x="1394" y="427"/>
                  </a:lnTo>
                  <a:lnTo>
                    <a:pt x="1395" y="427"/>
                  </a:lnTo>
                  <a:lnTo>
                    <a:pt x="1396" y="427"/>
                  </a:lnTo>
                  <a:lnTo>
                    <a:pt x="1398" y="429"/>
                  </a:lnTo>
                  <a:lnTo>
                    <a:pt x="1399" y="430"/>
                  </a:lnTo>
                  <a:lnTo>
                    <a:pt x="1400" y="430"/>
                  </a:lnTo>
                  <a:lnTo>
                    <a:pt x="1401" y="430"/>
                  </a:lnTo>
                  <a:lnTo>
                    <a:pt x="1406" y="430"/>
                  </a:lnTo>
                  <a:lnTo>
                    <a:pt x="1410" y="430"/>
                  </a:lnTo>
                  <a:lnTo>
                    <a:pt x="1411" y="430"/>
                  </a:lnTo>
                  <a:lnTo>
                    <a:pt x="1414" y="430"/>
                  </a:lnTo>
                  <a:lnTo>
                    <a:pt x="1423" y="430"/>
                  </a:lnTo>
                  <a:lnTo>
                    <a:pt x="1431" y="430"/>
                  </a:lnTo>
                  <a:lnTo>
                    <a:pt x="1432" y="430"/>
                  </a:lnTo>
                  <a:lnTo>
                    <a:pt x="1438" y="431"/>
                  </a:lnTo>
                  <a:lnTo>
                    <a:pt x="1457" y="433"/>
                  </a:lnTo>
                  <a:lnTo>
                    <a:pt x="1473" y="434"/>
                  </a:lnTo>
                  <a:lnTo>
                    <a:pt x="1474" y="434"/>
                  </a:lnTo>
                  <a:lnTo>
                    <a:pt x="1480" y="434"/>
                  </a:lnTo>
                  <a:lnTo>
                    <a:pt x="1502" y="434"/>
                  </a:lnTo>
                  <a:lnTo>
                    <a:pt x="1518" y="434"/>
                  </a:lnTo>
                  <a:lnTo>
                    <a:pt x="1520" y="434"/>
                  </a:lnTo>
                  <a:lnTo>
                    <a:pt x="1521" y="434"/>
                  </a:lnTo>
                  <a:lnTo>
                    <a:pt x="1526" y="434"/>
                  </a:lnTo>
                  <a:lnTo>
                    <a:pt x="1529" y="434"/>
                  </a:lnTo>
                  <a:lnTo>
                    <a:pt x="1530" y="434"/>
                  </a:lnTo>
                  <a:lnTo>
                    <a:pt x="1530" y="435"/>
                  </a:lnTo>
                  <a:lnTo>
                    <a:pt x="1530" y="437"/>
                  </a:lnTo>
                  <a:lnTo>
                    <a:pt x="1530" y="442"/>
                  </a:lnTo>
                  <a:lnTo>
                    <a:pt x="1530" y="445"/>
                  </a:lnTo>
                  <a:lnTo>
                    <a:pt x="1530" y="446"/>
                  </a:lnTo>
                  <a:lnTo>
                    <a:pt x="1530" y="448"/>
                  </a:lnTo>
                  <a:lnTo>
                    <a:pt x="1530" y="456"/>
                  </a:lnTo>
                  <a:lnTo>
                    <a:pt x="1530" y="462"/>
                  </a:lnTo>
                  <a:lnTo>
                    <a:pt x="1530" y="463"/>
                  </a:lnTo>
                  <a:lnTo>
                    <a:pt x="1530" y="468"/>
                  </a:lnTo>
                  <a:lnTo>
                    <a:pt x="1531" y="487"/>
                  </a:lnTo>
                  <a:lnTo>
                    <a:pt x="1532" y="501"/>
                  </a:lnTo>
                  <a:lnTo>
                    <a:pt x="1533" y="501"/>
                  </a:lnTo>
                  <a:lnTo>
                    <a:pt x="1533" y="502"/>
                  </a:lnTo>
                  <a:lnTo>
                    <a:pt x="1533" y="508"/>
                  </a:lnTo>
                  <a:lnTo>
                    <a:pt x="1533" y="523"/>
                  </a:lnTo>
                  <a:lnTo>
                    <a:pt x="1533" y="536"/>
                  </a:lnTo>
                  <a:lnTo>
                    <a:pt x="1533" y="537"/>
                  </a:lnTo>
                  <a:lnTo>
                    <a:pt x="1533" y="538"/>
                  </a:lnTo>
                  <a:lnTo>
                    <a:pt x="1535" y="544"/>
                  </a:lnTo>
                  <a:lnTo>
                    <a:pt x="1536" y="547"/>
                  </a:lnTo>
                  <a:lnTo>
                    <a:pt x="1538" y="547"/>
                  </a:lnTo>
                  <a:lnTo>
                    <a:pt x="1539" y="550"/>
                  </a:lnTo>
                  <a:lnTo>
                    <a:pt x="1540" y="551"/>
                  </a:lnTo>
                  <a:lnTo>
                    <a:pt x="1541" y="551"/>
                  </a:lnTo>
                  <a:lnTo>
                    <a:pt x="1542" y="552"/>
                  </a:lnTo>
                  <a:lnTo>
                    <a:pt x="1545" y="555"/>
                  </a:lnTo>
                  <a:lnTo>
                    <a:pt x="1547" y="557"/>
                  </a:lnTo>
                  <a:lnTo>
                    <a:pt x="1548" y="557"/>
                  </a:lnTo>
                  <a:lnTo>
                    <a:pt x="1551" y="565"/>
                  </a:lnTo>
                  <a:lnTo>
                    <a:pt x="1553" y="568"/>
                  </a:lnTo>
                  <a:lnTo>
                    <a:pt x="1554" y="568"/>
                  </a:lnTo>
                  <a:lnTo>
                    <a:pt x="1557" y="568"/>
                  </a:lnTo>
                  <a:lnTo>
                    <a:pt x="1558" y="568"/>
                  </a:lnTo>
                  <a:lnTo>
                    <a:pt x="1559" y="568"/>
                  </a:lnTo>
                  <a:lnTo>
                    <a:pt x="1559" y="569"/>
                  </a:lnTo>
                  <a:lnTo>
                    <a:pt x="1559" y="571"/>
                  </a:lnTo>
                  <a:lnTo>
                    <a:pt x="1559" y="572"/>
                  </a:lnTo>
                  <a:lnTo>
                    <a:pt x="1559" y="573"/>
                  </a:lnTo>
                  <a:lnTo>
                    <a:pt x="1559" y="574"/>
                  </a:lnTo>
                  <a:lnTo>
                    <a:pt x="1559" y="580"/>
                  </a:lnTo>
                  <a:lnTo>
                    <a:pt x="1559" y="583"/>
                  </a:lnTo>
                  <a:lnTo>
                    <a:pt x="1559" y="584"/>
                  </a:lnTo>
                  <a:lnTo>
                    <a:pt x="1559" y="586"/>
                  </a:lnTo>
                  <a:lnTo>
                    <a:pt x="1560" y="593"/>
                  </a:lnTo>
                  <a:lnTo>
                    <a:pt x="1561" y="600"/>
                  </a:lnTo>
                  <a:lnTo>
                    <a:pt x="1562" y="600"/>
                  </a:lnTo>
                  <a:lnTo>
                    <a:pt x="1562" y="601"/>
                  </a:lnTo>
                  <a:lnTo>
                    <a:pt x="1563" y="603"/>
                  </a:lnTo>
                  <a:lnTo>
                    <a:pt x="1566" y="611"/>
                  </a:lnTo>
                  <a:lnTo>
                    <a:pt x="1568" y="618"/>
                  </a:lnTo>
                  <a:lnTo>
                    <a:pt x="1569" y="618"/>
                  </a:lnTo>
                  <a:lnTo>
                    <a:pt x="1569" y="619"/>
                  </a:lnTo>
                  <a:lnTo>
                    <a:pt x="1569" y="620"/>
                  </a:lnTo>
                  <a:lnTo>
                    <a:pt x="1569" y="621"/>
                  </a:lnTo>
                  <a:lnTo>
                    <a:pt x="1570" y="626"/>
                  </a:lnTo>
                  <a:lnTo>
                    <a:pt x="1571" y="628"/>
                  </a:lnTo>
                  <a:lnTo>
                    <a:pt x="1572" y="628"/>
                  </a:lnTo>
                  <a:lnTo>
                    <a:pt x="1573" y="630"/>
                  </a:lnTo>
                  <a:lnTo>
                    <a:pt x="1577" y="634"/>
                  </a:lnTo>
                  <a:lnTo>
                    <a:pt x="1579" y="636"/>
                  </a:lnTo>
                  <a:lnTo>
                    <a:pt x="1580" y="636"/>
                  </a:lnTo>
                  <a:lnTo>
                    <a:pt x="1582" y="638"/>
                  </a:lnTo>
                  <a:lnTo>
                    <a:pt x="1589" y="643"/>
                  </a:lnTo>
                  <a:lnTo>
                    <a:pt x="1596" y="646"/>
                  </a:lnTo>
                  <a:lnTo>
                    <a:pt x="1597" y="646"/>
                  </a:lnTo>
                  <a:lnTo>
                    <a:pt x="1599" y="650"/>
                  </a:lnTo>
                  <a:lnTo>
                    <a:pt x="1607" y="656"/>
                  </a:lnTo>
                  <a:lnTo>
                    <a:pt x="1614" y="660"/>
                  </a:lnTo>
                  <a:lnTo>
                    <a:pt x="1615" y="660"/>
                  </a:lnTo>
                  <a:lnTo>
                    <a:pt x="1616" y="660"/>
                  </a:lnTo>
                  <a:lnTo>
                    <a:pt x="1617" y="660"/>
                  </a:lnTo>
                  <a:lnTo>
                    <a:pt x="1618" y="660"/>
                  </a:lnTo>
                  <a:lnTo>
                    <a:pt x="1619" y="661"/>
                  </a:lnTo>
                  <a:lnTo>
                    <a:pt x="1622" y="662"/>
                  </a:lnTo>
                  <a:lnTo>
                    <a:pt x="1624" y="663"/>
                  </a:lnTo>
                  <a:lnTo>
                    <a:pt x="1625" y="663"/>
                  </a:lnTo>
                  <a:lnTo>
                    <a:pt x="1627" y="665"/>
                  </a:lnTo>
                  <a:lnTo>
                    <a:pt x="1634" y="669"/>
                  </a:lnTo>
                  <a:lnTo>
                    <a:pt x="1638" y="671"/>
                  </a:lnTo>
                  <a:lnTo>
                    <a:pt x="1639" y="671"/>
                  </a:lnTo>
                  <a:lnTo>
                    <a:pt x="1642" y="672"/>
                  </a:lnTo>
                  <a:lnTo>
                    <a:pt x="1654" y="673"/>
                  </a:lnTo>
                  <a:lnTo>
                    <a:pt x="1663" y="674"/>
                  </a:lnTo>
                  <a:lnTo>
                    <a:pt x="1664" y="674"/>
                  </a:lnTo>
                  <a:lnTo>
                    <a:pt x="1672" y="676"/>
                  </a:lnTo>
                  <a:lnTo>
                    <a:pt x="1697" y="681"/>
                  </a:lnTo>
                  <a:lnTo>
                    <a:pt x="1716" y="684"/>
                  </a:lnTo>
                  <a:lnTo>
                    <a:pt x="1717" y="684"/>
                  </a:lnTo>
                  <a:lnTo>
                    <a:pt x="1720" y="686"/>
                  </a:lnTo>
                  <a:lnTo>
                    <a:pt x="1730" y="688"/>
                  </a:lnTo>
                  <a:lnTo>
                    <a:pt x="1737" y="689"/>
                  </a:lnTo>
                  <a:lnTo>
                    <a:pt x="1738" y="689"/>
                  </a:lnTo>
                  <a:lnTo>
                    <a:pt x="1738" y="690"/>
                  </a:lnTo>
                  <a:lnTo>
                    <a:pt x="1738" y="691"/>
                  </a:lnTo>
                  <a:lnTo>
                    <a:pt x="1738" y="692"/>
                  </a:lnTo>
                  <a:lnTo>
                    <a:pt x="1738" y="693"/>
                  </a:lnTo>
                  <a:lnTo>
                    <a:pt x="1738" y="694"/>
                  </a:lnTo>
                  <a:lnTo>
                    <a:pt x="1738" y="695"/>
                  </a:lnTo>
                  <a:lnTo>
                    <a:pt x="1738" y="696"/>
                  </a:lnTo>
                  <a:lnTo>
                    <a:pt x="1738" y="697"/>
                  </a:lnTo>
                  <a:lnTo>
                    <a:pt x="1738" y="700"/>
                  </a:lnTo>
                  <a:lnTo>
                    <a:pt x="1738" y="702"/>
                  </a:lnTo>
                  <a:lnTo>
                    <a:pt x="1738" y="704"/>
                  </a:lnTo>
                  <a:lnTo>
                    <a:pt x="1738" y="705"/>
                  </a:lnTo>
                  <a:lnTo>
                    <a:pt x="1738" y="708"/>
                  </a:lnTo>
                  <a:lnTo>
                    <a:pt x="1738" y="710"/>
                  </a:lnTo>
                  <a:lnTo>
                    <a:pt x="1738" y="711"/>
                  </a:lnTo>
                  <a:lnTo>
                    <a:pt x="1738" y="712"/>
                  </a:lnTo>
                  <a:lnTo>
                    <a:pt x="1738" y="713"/>
                  </a:lnTo>
                  <a:lnTo>
                    <a:pt x="1742" y="713"/>
                  </a:lnTo>
                  <a:lnTo>
                    <a:pt x="1744" y="713"/>
                  </a:lnTo>
                  <a:lnTo>
                    <a:pt x="1745" y="713"/>
                  </a:lnTo>
                  <a:lnTo>
                    <a:pt x="1747" y="714"/>
                  </a:lnTo>
                  <a:lnTo>
                    <a:pt x="1753" y="715"/>
                  </a:lnTo>
                  <a:lnTo>
                    <a:pt x="1757" y="716"/>
                  </a:lnTo>
                  <a:lnTo>
                    <a:pt x="1758" y="716"/>
                  </a:lnTo>
                  <a:lnTo>
                    <a:pt x="1762" y="717"/>
                  </a:lnTo>
                  <a:lnTo>
                    <a:pt x="1773" y="719"/>
                  </a:lnTo>
                  <a:lnTo>
                    <a:pt x="1782" y="720"/>
                  </a:lnTo>
                  <a:lnTo>
                    <a:pt x="1783" y="720"/>
                  </a:lnTo>
                  <a:lnTo>
                    <a:pt x="1786" y="722"/>
                  </a:lnTo>
                  <a:lnTo>
                    <a:pt x="1798" y="725"/>
                  </a:lnTo>
                  <a:lnTo>
                    <a:pt x="1806" y="727"/>
                  </a:lnTo>
                  <a:lnTo>
                    <a:pt x="1807" y="727"/>
                  </a:lnTo>
                  <a:lnTo>
                    <a:pt x="1808" y="727"/>
                  </a:lnTo>
                  <a:lnTo>
                    <a:pt x="1811" y="727"/>
                  </a:lnTo>
                  <a:lnTo>
                    <a:pt x="1813" y="727"/>
                  </a:lnTo>
                  <a:lnTo>
                    <a:pt x="1815" y="727"/>
                  </a:lnTo>
                  <a:lnTo>
                    <a:pt x="1815" y="728"/>
                  </a:lnTo>
                  <a:lnTo>
                    <a:pt x="1815" y="730"/>
                  </a:lnTo>
                  <a:lnTo>
                    <a:pt x="1815" y="731"/>
                  </a:lnTo>
                  <a:lnTo>
                    <a:pt x="1816" y="731"/>
                  </a:lnTo>
                  <a:lnTo>
                    <a:pt x="1817" y="731"/>
                  </a:lnTo>
                  <a:lnTo>
                    <a:pt x="1818" y="731"/>
                  </a:lnTo>
                  <a:lnTo>
                    <a:pt x="1818" y="732"/>
                  </a:lnTo>
                  <a:lnTo>
                    <a:pt x="1818" y="733"/>
                  </a:lnTo>
                  <a:lnTo>
                    <a:pt x="1818" y="734"/>
                  </a:lnTo>
                  <a:lnTo>
                    <a:pt x="1820" y="734"/>
                  </a:lnTo>
                  <a:lnTo>
                    <a:pt x="1821" y="734"/>
                  </a:lnTo>
                  <a:lnTo>
                    <a:pt x="1822" y="734"/>
                  </a:lnTo>
                  <a:lnTo>
                    <a:pt x="1821" y="736"/>
                  </a:lnTo>
                  <a:lnTo>
                    <a:pt x="1819" y="742"/>
                  </a:lnTo>
                  <a:lnTo>
                    <a:pt x="1818" y="745"/>
                  </a:lnTo>
                  <a:lnTo>
                    <a:pt x="1818" y="746"/>
                  </a:lnTo>
                  <a:lnTo>
                    <a:pt x="1818" y="749"/>
                  </a:lnTo>
                  <a:lnTo>
                    <a:pt x="1818" y="759"/>
                  </a:lnTo>
                  <a:lnTo>
                    <a:pt x="1818" y="766"/>
                  </a:lnTo>
                  <a:lnTo>
                    <a:pt x="1817" y="769"/>
                  </a:lnTo>
                  <a:lnTo>
                    <a:pt x="1815" y="776"/>
                  </a:lnTo>
                  <a:lnTo>
                    <a:pt x="1813" y="781"/>
                  </a:lnTo>
                  <a:lnTo>
                    <a:pt x="1812" y="782"/>
                  </a:lnTo>
                  <a:lnTo>
                    <a:pt x="1812" y="783"/>
                  </a:lnTo>
                  <a:lnTo>
                    <a:pt x="1810" y="787"/>
                  </a:lnTo>
                  <a:lnTo>
                    <a:pt x="1809" y="793"/>
                  </a:lnTo>
                  <a:lnTo>
                    <a:pt x="1809" y="794"/>
                  </a:lnTo>
                  <a:lnTo>
                    <a:pt x="1808" y="795"/>
                  </a:lnTo>
                  <a:lnTo>
                    <a:pt x="1807" y="797"/>
                  </a:lnTo>
                  <a:lnTo>
                    <a:pt x="1805" y="801"/>
                  </a:lnTo>
                  <a:lnTo>
                    <a:pt x="1804" y="805"/>
                  </a:lnTo>
                  <a:lnTo>
                    <a:pt x="1803" y="806"/>
                  </a:lnTo>
                  <a:lnTo>
                    <a:pt x="1802" y="808"/>
                  </a:lnTo>
                  <a:lnTo>
                    <a:pt x="1801" y="809"/>
                  </a:lnTo>
                  <a:lnTo>
                    <a:pt x="1800" y="809"/>
                  </a:lnTo>
                  <a:lnTo>
                    <a:pt x="1799" y="809"/>
                  </a:lnTo>
                  <a:lnTo>
                    <a:pt x="1794" y="808"/>
                  </a:lnTo>
                  <a:lnTo>
                    <a:pt x="1790" y="808"/>
                  </a:lnTo>
                  <a:lnTo>
                    <a:pt x="1789" y="808"/>
                  </a:lnTo>
                  <a:lnTo>
                    <a:pt x="1788" y="808"/>
                  </a:lnTo>
                  <a:lnTo>
                    <a:pt x="1784" y="808"/>
                  </a:lnTo>
                  <a:lnTo>
                    <a:pt x="1779" y="808"/>
                  </a:lnTo>
                  <a:lnTo>
                    <a:pt x="1778" y="808"/>
                  </a:lnTo>
                  <a:lnTo>
                    <a:pt x="1776" y="808"/>
                  </a:lnTo>
                  <a:lnTo>
                    <a:pt x="1774" y="808"/>
                  </a:lnTo>
                  <a:lnTo>
                    <a:pt x="1772" y="808"/>
                  </a:lnTo>
                  <a:lnTo>
                    <a:pt x="1770" y="808"/>
                  </a:lnTo>
                  <a:lnTo>
                    <a:pt x="1769" y="807"/>
                  </a:lnTo>
                  <a:lnTo>
                    <a:pt x="1768" y="807"/>
                  </a:lnTo>
                  <a:lnTo>
                    <a:pt x="1767" y="807"/>
                  </a:lnTo>
                  <a:lnTo>
                    <a:pt x="1764" y="806"/>
                  </a:lnTo>
                  <a:lnTo>
                    <a:pt x="1762" y="806"/>
                  </a:lnTo>
                  <a:lnTo>
                    <a:pt x="1762" y="805"/>
                  </a:lnTo>
                  <a:lnTo>
                    <a:pt x="1761" y="805"/>
                  </a:lnTo>
                  <a:lnTo>
                    <a:pt x="1760" y="805"/>
                  </a:lnTo>
                  <a:lnTo>
                    <a:pt x="1756" y="805"/>
                  </a:lnTo>
                  <a:lnTo>
                    <a:pt x="1754" y="805"/>
                  </a:lnTo>
                  <a:lnTo>
                    <a:pt x="1753" y="805"/>
                  </a:lnTo>
                  <a:lnTo>
                    <a:pt x="1750" y="805"/>
                  </a:lnTo>
                  <a:lnTo>
                    <a:pt x="1749" y="805"/>
                  </a:lnTo>
                  <a:lnTo>
                    <a:pt x="1748" y="805"/>
                  </a:lnTo>
                  <a:lnTo>
                    <a:pt x="1745" y="805"/>
                  </a:lnTo>
                  <a:lnTo>
                    <a:pt x="1735" y="803"/>
                  </a:lnTo>
                  <a:lnTo>
                    <a:pt x="1728" y="802"/>
                  </a:lnTo>
                  <a:lnTo>
                    <a:pt x="1728" y="801"/>
                  </a:lnTo>
                  <a:lnTo>
                    <a:pt x="1727" y="801"/>
                  </a:lnTo>
                  <a:lnTo>
                    <a:pt x="1726" y="801"/>
                  </a:lnTo>
                  <a:lnTo>
                    <a:pt x="1720" y="801"/>
                  </a:lnTo>
                  <a:lnTo>
                    <a:pt x="1716" y="801"/>
                  </a:lnTo>
                  <a:lnTo>
                    <a:pt x="1714" y="801"/>
                  </a:lnTo>
                  <a:lnTo>
                    <a:pt x="1712" y="801"/>
                  </a:lnTo>
                  <a:lnTo>
                    <a:pt x="1708" y="801"/>
                  </a:lnTo>
                  <a:lnTo>
                    <a:pt x="1704" y="801"/>
                  </a:lnTo>
                  <a:lnTo>
                    <a:pt x="1702" y="801"/>
                  </a:lnTo>
                  <a:lnTo>
                    <a:pt x="1700" y="802"/>
                  </a:lnTo>
                  <a:lnTo>
                    <a:pt x="1695" y="802"/>
                  </a:lnTo>
                  <a:lnTo>
                    <a:pt x="1692" y="802"/>
                  </a:lnTo>
                  <a:lnTo>
                    <a:pt x="1692" y="803"/>
                  </a:lnTo>
                  <a:lnTo>
                    <a:pt x="1692" y="804"/>
                  </a:lnTo>
                  <a:lnTo>
                    <a:pt x="1692" y="809"/>
                  </a:lnTo>
                  <a:lnTo>
                    <a:pt x="1692" y="814"/>
                  </a:lnTo>
                  <a:lnTo>
                    <a:pt x="1692" y="815"/>
                  </a:lnTo>
                  <a:lnTo>
                    <a:pt x="1692" y="818"/>
                  </a:lnTo>
                  <a:lnTo>
                    <a:pt x="1692" y="822"/>
                  </a:lnTo>
                  <a:lnTo>
                    <a:pt x="1692" y="823"/>
                  </a:lnTo>
                  <a:lnTo>
                    <a:pt x="1692" y="824"/>
                  </a:lnTo>
                  <a:lnTo>
                    <a:pt x="1692" y="825"/>
                  </a:lnTo>
                  <a:lnTo>
                    <a:pt x="1693" y="826"/>
                  </a:lnTo>
                  <a:lnTo>
                    <a:pt x="1694" y="826"/>
                  </a:lnTo>
                  <a:lnTo>
                    <a:pt x="1696" y="826"/>
                  </a:lnTo>
                  <a:lnTo>
                    <a:pt x="1699" y="828"/>
                  </a:lnTo>
                  <a:lnTo>
                    <a:pt x="1704" y="829"/>
                  </a:lnTo>
                  <a:lnTo>
                    <a:pt x="1707" y="830"/>
                  </a:lnTo>
                  <a:lnTo>
                    <a:pt x="1710" y="830"/>
                  </a:lnTo>
                  <a:lnTo>
                    <a:pt x="1713" y="831"/>
                  </a:lnTo>
                  <a:lnTo>
                    <a:pt x="1714" y="831"/>
                  </a:lnTo>
                  <a:lnTo>
                    <a:pt x="1716" y="833"/>
                  </a:lnTo>
                  <a:lnTo>
                    <a:pt x="1717" y="833"/>
                  </a:lnTo>
                  <a:lnTo>
                    <a:pt x="1720" y="835"/>
                  </a:lnTo>
                  <a:lnTo>
                    <a:pt x="1721" y="837"/>
                  </a:lnTo>
                  <a:lnTo>
                    <a:pt x="1723" y="838"/>
                  </a:lnTo>
                  <a:lnTo>
                    <a:pt x="1723" y="839"/>
                  </a:lnTo>
                  <a:lnTo>
                    <a:pt x="1723" y="842"/>
                  </a:lnTo>
                  <a:lnTo>
                    <a:pt x="1723" y="844"/>
                  </a:lnTo>
                  <a:lnTo>
                    <a:pt x="1724" y="844"/>
                  </a:lnTo>
                  <a:lnTo>
                    <a:pt x="1723" y="847"/>
                  </a:lnTo>
                  <a:lnTo>
                    <a:pt x="1723" y="850"/>
                  </a:lnTo>
                  <a:lnTo>
                    <a:pt x="1723" y="852"/>
                  </a:lnTo>
                  <a:lnTo>
                    <a:pt x="1721" y="853"/>
                  </a:lnTo>
                  <a:lnTo>
                    <a:pt x="1719" y="855"/>
                  </a:lnTo>
                  <a:lnTo>
                    <a:pt x="1718" y="856"/>
                  </a:lnTo>
                  <a:lnTo>
                    <a:pt x="1716" y="857"/>
                  </a:lnTo>
                  <a:lnTo>
                    <a:pt x="1710" y="858"/>
                  </a:lnTo>
                  <a:lnTo>
                    <a:pt x="1706" y="859"/>
                  </a:lnTo>
                  <a:lnTo>
                    <a:pt x="1705" y="859"/>
                  </a:lnTo>
                  <a:lnTo>
                    <a:pt x="1702" y="859"/>
                  </a:lnTo>
                  <a:lnTo>
                    <a:pt x="1694" y="859"/>
                  </a:lnTo>
                  <a:lnTo>
                    <a:pt x="1688" y="859"/>
                  </a:lnTo>
                  <a:lnTo>
                    <a:pt x="1683" y="860"/>
                  </a:lnTo>
                  <a:lnTo>
                    <a:pt x="1672" y="860"/>
                  </a:lnTo>
                  <a:lnTo>
                    <a:pt x="1661" y="860"/>
                  </a:lnTo>
                  <a:lnTo>
                    <a:pt x="1660" y="859"/>
                  </a:lnTo>
                  <a:lnTo>
                    <a:pt x="1653" y="856"/>
                  </a:lnTo>
                  <a:lnTo>
                    <a:pt x="1650" y="855"/>
                  </a:lnTo>
                  <a:lnTo>
                    <a:pt x="1650" y="854"/>
                  </a:lnTo>
                  <a:lnTo>
                    <a:pt x="1650" y="853"/>
                  </a:lnTo>
                  <a:lnTo>
                    <a:pt x="1650" y="852"/>
                  </a:lnTo>
                  <a:lnTo>
                    <a:pt x="1650" y="851"/>
                  </a:lnTo>
                  <a:lnTo>
                    <a:pt x="1647" y="844"/>
                  </a:lnTo>
                  <a:lnTo>
                    <a:pt x="1646" y="841"/>
                  </a:lnTo>
                  <a:lnTo>
                    <a:pt x="1646" y="840"/>
                  </a:lnTo>
                  <a:lnTo>
                    <a:pt x="1645" y="839"/>
                  </a:lnTo>
                  <a:lnTo>
                    <a:pt x="1644" y="836"/>
                  </a:lnTo>
                  <a:lnTo>
                    <a:pt x="1643" y="834"/>
                  </a:lnTo>
                  <a:lnTo>
                    <a:pt x="1643" y="833"/>
                  </a:lnTo>
                  <a:lnTo>
                    <a:pt x="1643" y="832"/>
                  </a:lnTo>
                  <a:lnTo>
                    <a:pt x="1643" y="831"/>
                  </a:lnTo>
                  <a:lnTo>
                    <a:pt x="1643" y="830"/>
                  </a:lnTo>
                  <a:lnTo>
                    <a:pt x="1640" y="829"/>
                  </a:lnTo>
                  <a:lnTo>
                    <a:pt x="1639" y="828"/>
                  </a:lnTo>
                  <a:lnTo>
                    <a:pt x="1639" y="826"/>
                  </a:lnTo>
                  <a:lnTo>
                    <a:pt x="1637" y="828"/>
                  </a:lnTo>
                  <a:lnTo>
                    <a:pt x="1632" y="829"/>
                  </a:lnTo>
                  <a:lnTo>
                    <a:pt x="1627" y="829"/>
                  </a:lnTo>
                  <a:lnTo>
                    <a:pt x="1625" y="830"/>
                  </a:lnTo>
                  <a:lnTo>
                    <a:pt x="1619" y="830"/>
                  </a:lnTo>
                  <a:lnTo>
                    <a:pt x="1615" y="830"/>
                  </a:lnTo>
                  <a:lnTo>
                    <a:pt x="1612" y="831"/>
                  </a:lnTo>
                  <a:lnTo>
                    <a:pt x="1602" y="832"/>
                  </a:lnTo>
                  <a:lnTo>
                    <a:pt x="1596" y="833"/>
                  </a:lnTo>
                  <a:lnTo>
                    <a:pt x="1595" y="833"/>
                  </a:lnTo>
                  <a:lnTo>
                    <a:pt x="1592" y="833"/>
                  </a:lnTo>
                  <a:lnTo>
                    <a:pt x="1585" y="833"/>
                  </a:lnTo>
                  <a:lnTo>
                    <a:pt x="1580" y="833"/>
                  </a:lnTo>
                  <a:lnTo>
                    <a:pt x="1579" y="833"/>
                  </a:lnTo>
                  <a:lnTo>
                    <a:pt x="1578" y="833"/>
                  </a:lnTo>
                  <a:lnTo>
                    <a:pt x="1575" y="833"/>
                  </a:lnTo>
                  <a:lnTo>
                    <a:pt x="1572" y="833"/>
                  </a:lnTo>
                  <a:lnTo>
                    <a:pt x="1571" y="834"/>
                  </a:lnTo>
                  <a:lnTo>
                    <a:pt x="1570" y="837"/>
                  </a:lnTo>
                  <a:lnTo>
                    <a:pt x="1569" y="838"/>
                  </a:lnTo>
                  <a:lnTo>
                    <a:pt x="1567" y="842"/>
                  </a:lnTo>
                  <a:lnTo>
                    <a:pt x="1567" y="844"/>
                  </a:lnTo>
                  <a:lnTo>
                    <a:pt x="1566" y="847"/>
                  </a:lnTo>
                  <a:lnTo>
                    <a:pt x="1565" y="850"/>
                  </a:lnTo>
                  <a:lnTo>
                    <a:pt x="1565" y="853"/>
                  </a:lnTo>
                  <a:lnTo>
                    <a:pt x="1564" y="854"/>
                  </a:lnTo>
                  <a:lnTo>
                    <a:pt x="1563" y="858"/>
                  </a:lnTo>
                  <a:lnTo>
                    <a:pt x="1562" y="860"/>
                  </a:lnTo>
                  <a:lnTo>
                    <a:pt x="1562" y="859"/>
                  </a:lnTo>
                  <a:lnTo>
                    <a:pt x="1562" y="858"/>
                  </a:lnTo>
                  <a:lnTo>
                    <a:pt x="1560" y="859"/>
                  </a:lnTo>
                  <a:lnTo>
                    <a:pt x="1553" y="861"/>
                  </a:lnTo>
                  <a:lnTo>
                    <a:pt x="1549" y="862"/>
                  </a:lnTo>
                  <a:lnTo>
                    <a:pt x="1548" y="862"/>
                  </a:lnTo>
                  <a:lnTo>
                    <a:pt x="1546" y="862"/>
                  </a:lnTo>
                  <a:lnTo>
                    <a:pt x="1539" y="862"/>
                  </a:lnTo>
                  <a:lnTo>
                    <a:pt x="1533" y="862"/>
                  </a:lnTo>
                  <a:lnTo>
                    <a:pt x="1532" y="862"/>
                  </a:lnTo>
                  <a:lnTo>
                    <a:pt x="1529" y="862"/>
                  </a:lnTo>
                  <a:lnTo>
                    <a:pt x="1520" y="860"/>
                  </a:lnTo>
                  <a:lnTo>
                    <a:pt x="1512" y="859"/>
                  </a:lnTo>
                  <a:lnTo>
                    <a:pt x="1512" y="858"/>
                  </a:lnTo>
                  <a:lnTo>
                    <a:pt x="1511" y="858"/>
                  </a:lnTo>
                  <a:lnTo>
                    <a:pt x="1507" y="858"/>
                  </a:lnTo>
                  <a:lnTo>
                    <a:pt x="1492" y="858"/>
                  </a:lnTo>
                  <a:lnTo>
                    <a:pt x="1480" y="858"/>
                  </a:lnTo>
                  <a:lnTo>
                    <a:pt x="1479" y="858"/>
                  </a:lnTo>
                  <a:lnTo>
                    <a:pt x="1476" y="858"/>
                  </a:lnTo>
                  <a:lnTo>
                    <a:pt x="1474" y="858"/>
                  </a:lnTo>
                  <a:lnTo>
                    <a:pt x="1473" y="859"/>
                  </a:lnTo>
                  <a:lnTo>
                    <a:pt x="1469" y="860"/>
                  </a:lnTo>
                  <a:lnTo>
                    <a:pt x="1467" y="861"/>
                  </a:lnTo>
                  <a:lnTo>
                    <a:pt x="1464" y="862"/>
                  </a:lnTo>
                  <a:lnTo>
                    <a:pt x="1457" y="864"/>
                  </a:lnTo>
                  <a:lnTo>
                    <a:pt x="1453" y="865"/>
                  </a:lnTo>
                  <a:lnTo>
                    <a:pt x="1448" y="866"/>
                  </a:lnTo>
                  <a:lnTo>
                    <a:pt x="1435" y="868"/>
                  </a:lnTo>
                  <a:lnTo>
                    <a:pt x="1424" y="869"/>
                  </a:lnTo>
                  <a:lnTo>
                    <a:pt x="1419" y="870"/>
                  </a:lnTo>
                  <a:lnTo>
                    <a:pt x="1404" y="873"/>
                  </a:lnTo>
                  <a:lnTo>
                    <a:pt x="1393" y="875"/>
                  </a:lnTo>
                  <a:lnTo>
                    <a:pt x="1392" y="875"/>
                  </a:lnTo>
                  <a:lnTo>
                    <a:pt x="1391" y="875"/>
                  </a:lnTo>
                  <a:lnTo>
                    <a:pt x="1387" y="875"/>
                  </a:lnTo>
                  <a:lnTo>
                    <a:pt x="1385" y="875"/>
                  </a:lnTo>
                  <a:lnTo>
                    <a:pt x="1385" y="876"/>
                  </a:lnTo>
                  <a:lnTo>
                    <a:pt x="1385" y="878"/>
                  </a:lnTo>
                  <a:lnTo>
                    <a:pt x="1385" y="879"/>
                  </a:lnTo>
                  <a:lnTo>
                    <a:pt x="1385" y="880"/>
                  </a:lnTo>
                  <a:lnTo>
                    <a:pt x="1385" y="882"/>
                  </a:lnTo>
                  <a:lnTo>
                    <a:pt x="1385" y="883"/>
                  </a:lnTo>
                  <a:lnTo>
                    <a:pt x="1384" y="884"/>
                  </a:lnTo>
                  <a:lnTo>
                    <a:pt x="1383" y="888"/>
                  </a:lnTo>
                  <a:lnTo>
                    <a:pt x="1382" y="890"/>
                  </a:lnTo>
                  <a:lnTo>
                    <a:pt x="1382" y="891"/>
                  </a:lnTo>
                  <a:lnTo>
                    <a:pt x="1382" y="894"/>
                  </a:lnTo>
                  <a:lnTo>
                    <a:pt x="1382" y="896"/>
                  </a:lnTo>
                  <a:lnTo>
                    <a:pt x="1382" y="897"/>
                  </a:lnTo>
                  <a:lnTo>
                    <a:pt x="1382" y="900"/>
                  </a:lnTo>
                  <a:lnTo>
                    <a:pt x="1382" y="901"/>
                  </a:lnTo>
                  <a:lnTo>
                    <a:pt x="1381" y="901"/>
                  </a:lnTo>
                  <a:lnTo>
                    <a:pt x="1380" y="901"/>
                  </a:lnTo>
                  <a:lnTo>
                    <a:pt x="1379" y="901"/>
                  </a:lnTo>
                  <a:lnTo>
                    <a:pt x="1378" y="902"/>
                  </a:lnTo>
                  <a:lnTo>
                    <a:pt x="1376" y="903"/>
                  </a:lnTo>
                  <a:lnTo>
                    <a:pt x="1375" y="904"/>
                  </a:lnTo>
                  <a:lnTo>
                    <a:pt x="1374" y="905"/>
                  </a:lnTo>
                  <a:lnTo>
                    <a:pt x="1370" y="909"/>
                  </a:lnTo>
                  <a:lnTo>
                    <a:pt x="1368" y="911"/>
                  </a:lnTo>
                  <a:lnTo>
                    <a:pt x="1367" y="912"/>
                  </a:lnTo>
                  <a:lnTo>
                    <a:pt x="1366" y="913"/>
                  </a:lnTo>
                  <a:lnTo>
                    <a:pt x="1363" y="919"/>
                  </a:lnTo>
                  <a:lnTo>
                    <a:pt x="1361" y="922"/>
                  </a:lnTo>
                  <a:lnTo>
                    <a:pt x="1360" y="922"/>
                  </a:lnTo>
                  <a:lnTo>
                    <a:pt x="1359" y="922"/>
                  </a:lnTo>
                  <a:lnTo>
                    <a:pt x="1358" y="922"/>
                  </a:lnTo>
                  <a:lnTo>
                    <a:pt x="1358" y="923"/>
                  </a:lnTo>
                  <a:lnTo>
                    <a:pt x="1358" y="927"/>
                  </a:lnTo>
                  <a:lnTo>
                    <a:pt x="1358" y="940"/>
                  </a:lnTo>
                  <a:lnTo>
                    <a:pt x="1358" y="949"/>
                  </a:lnTo>
                  <a:lnTo>
                    <a:pt x="1358" y="950"/>
                  </a:lnTo>
                  <a:lnTo>
                    <a:pt x="1358" y="957"/>
                  </a:lnTo>
                  <a:lnTo>
                    <a:pt x="1358" y="976"/>
                  </a:lnTo>
                  <a:lnTo>
                    <a:pt x="1358" y="992"/>
                  </a:lnTo>
                  <a:lnTo>
                    <a:pt x="1358" y="993"/>
                  </a:lnTo>
                  <a:lnTo>
                    <a:pt x="1358" y="1000"/>
                  </a:lnTo>
                  <a:lnTo>
                    <a:pt x="1358" y="1024"/>
                  </a:lnTo>
                  <a:lnTo>
                    <a:pt x="1358" y="1042"/>
                  </a:lnTo>
                  <a:lnTo>
                    <a:pt x="1358" y="1043"/>
                  </a:lnTo>
                  <a:lnTo>
                    <a:pt x="1358" y="1046"/>
                  </a:lnTo>
                  <a:lnTo>
                    <a:pt x="1359" y="1056"/>
                  </a:lnTo>
                  <a:lnTo>
                    <a:pt x="1360" y="1065"/>
                  </a:lnTo>
                  <a:lnTo>
                    <a:pt x="1361" y="1065"/>
                  </a:lnTo>
                  <a:lnTo>
                    <a:pt x="1361" y="1066"/>
                  </a:lnTo>
                  <a:lnTo>
                    <a:pt x="1361" y="1067"/>
                  </a:lnTo>
                  <a:lnTo>
                    <a:pt x="1362" y="1072"/>
                  </a:lnTo>
                  <a:lnTo>
                    <a:pt x="1363" y="1075"/>
                  </a:lnTo>
                  <a:lnTo>
                    <a:pt x="1364" y="1075"/>
                  </a:lnTo>
                  <a:lnTo>
                    <a:pt x="1363" y="1075"/>
                  </a:lnTo>
                  <a:lnTo>
                    <a:pt x="1362" y="1075"/>
                  </a:lnTo>
                  <a:lnTo>
                    <a:pt x="1361" y="1075"/>
                  </a:lnTo>
                  <a:lnTo>
                    <a:pt x="1360" y="1075"/>
                  </a:lnTo>
                  <a:lnTo>
                    <a:pt x="1359" y="1075"/>
                  </a:lnTo>
                  <a:lnTo>
                    <a:pt x="1358" y="1075"/>
                  </a:lnTo>
                  <a:lnTo>
                    <a:pt x="1357" y="1075"/>
                  </a:lnTo>
                  <a:lnTo>
                    <a:pt x="1356" y="1075"/>
                  </a:lnTo>
                  <a:lnTo>
                    <a:pt x="1352" y="1075"/>
                  </a:lnTo>
                  <a:lnTo>
                    <a:pt x="1350" y="1075"/>
                  </a:lnTo>
                  <a:lnTo>
                    <a:pt x="1349" y="1075"/>
                  </a:lnTo>
                  <a:lnTo>
                    <a:pt x="1348" y="1075"/>
                  </a:lnTo>
                  <a:lnTo>
                    <a:pt x="1345" y="1075"/>
                  </a:lnTo>
                  <a:lnTo>
                    <a:pt x="1343" y="1075"/>
                  </a:lnTo>
                  <a:lnTo>
                    <a:pt x="1343" y="1076"/>
                  </a:lnTo>
                  <a:lnTo>
                    <a:pt x="1343" y="1078"/>
                  </a:lnTo>
                  <a:lnTo>
                    <a:pt x="1343" y="1081"/>
                  </a:lnTo>
                  <a:lnTo>
                    <a:pt x="1343" y="1083"/>
                  </a:lnTo>
                  <a:lnTo>
                    <a:pt x="1343" y="1084"/>
                  </a:lnTo>
                  <a:lnTo>
                    <a:pt x="1343" y="1085"/>
                  </a:lnTo>
                  <a:lnTo>
                    <a:pt x="1343" y="1090"/>
                  </a:lnTo>
                  <a:lnTo>
                    <a:pt x="1343" y="1093"/>
                  </a:lnTo>
                  <a:lnTo>
                    <a:pt x="1343" y="1095"/>
                  </a:lnTo>
                  <a:lnTo>
                    <a:pt x="1343" y="1096"/>
                  </a:lnTo>
                  <a:lnTo>
                    <a:pt x="1343" y="1101"/>
                  </a:lnTo>
                  <a:lnTo>
                    <a:pt x="1343" y="1104"/>
                  </a:lnTo>
                  <a:lnTo>
                    <a:pt x="1343" y="1105"/>
                  </a:lnTo>
                  <a:lnTo>
                    <a:pt x="1343" y="1106"/>
                  </a:lnTo>
                  <a:lnTo>
                    <a:pt x="1343" y="1107"/>
                  </a:lnTo>
                  <a:lnTo>
                    <a:pt x="1342" y="1107"/>
                  </a:lnTo>
                  <a:lnTo>
                    <a:pt x="1341" y="1107"/>
                  </a:lnTo>
                  <a:lnTo>
                    <a:pt x="1340" y="1107"/>
                  </a:lnTo>
                  <a:lnTo>
                    <a:pt x="1339" y="1107"/>
                  </a:lnTo>
                  <a:lnTo>
                    <a:pt x="1338" y="1107"/>
                  </a:lnTo>
                  <a:lnTo>
                    <a:pt x="1337" y="1107"/>
                  </a:lnTo>
                  <a:lnTo>
                    <a:pt x="1336" y="1107"/>
                  </a:lnTo>
                  <a:lnTo>
                    <a:pt x="1335" y="1107"/>
                  </a:lnTo>
                  <a:lnTo>
                    <a:pt x="1331" y="1107"/>
                  </a:lnTo>
                  <a:lnTo>
                    <a:pt x="1329" y="1107"/>
                  </a:lnTo>
                  <a:lnTo>
                    <a:pt x="1328" y="1107"/>
                  </a:lnTo>
                  <a:lnTo>
                    <a:pt x="1327" y="1107"/>
                  </a:lnTo>
                  <a:lnTo>
                    <a:pt x="1324" y="1107"/>
                  </a:lnTo>
                  <a:lnTo>
                    <a:pt x="1322" y="1107"/>
                  </a:lnTo>
                  <a:lnTo>
                    <a:pt x="1321" y="1108"/>
                  </a:lnTo>
                  <a:lnTo>
                    <a:pt x="1320" y="1113"/>
                  </a:lnTo>
                  <a:lnTo>
                    <a:pt x="1319" y="1115"/>
                  </a:lnTo>
                  <a:lnTo>
                    <a:pt x="1319" y="1116"/>
                  </a:lnTo>
                  <a:lnTo>
                    <a:pt x="1319" y="1118"/>
                  </a:lnTo>
                  <a:lnTo>
                    <a:pt x="1319" y="1124"/>
                  </a:lnTo>
                  <a:lnTo>
                    <a:pt x="1319" y="1128"/>
                  </a:lnTo>
                  <a:lnTo>
                    <a:pt x="1318" y="1133"/>
                  </a:lnTo>
                  <a:lnTo>
                    <a:pt x="1317" y="1144"/>
                  </a:lnTo>
                  <a:lnTo>
                    <a:pt x="1315" y="1153"/>
                  </a:lnTo>
                  <a:lnTo>
                    <a:pt x="1315" y="1154"/>
                  </a:lnTo>
                  <a:lnTo>
                    <a:pt x="1315" y="1157"/>
                  </a:lnTo>
                  <a:lnTo>
                    <a:pt x="1315" y="1169"/>
                  </a:lnTo>
                  <a:lnTo>
                    <a:pt x="1315" y="1178"/>
                  </a:lnTo>
                  <a:lnTo>
                    <a:pt x="1315" y="1179"/>
                  </a:lnTo>
                  <a:lnTo>
                    <a:pt x="1315" y="1182"/>
                  </a:lnTo>
                  <a:lnTo>
                    <a:pt x="1315" y="1185"/>
                  </a:lnTo>
                  <a:lnTo>
                    <a:pt x="1314" y="1186"/>
                  </a:lnTo>
                  <a:lnTo>
                    <a:pt x="1312" y="1188"/>
                  </a:lnTo>
                  <a:lnTo>
                    <a:pt x="1311" y="1189"/>
                  </a:lnTo>
                  <a:lnTo>
                    <a:pt x="1310" y="1190"/>
                  </a:lnTo>
                  <a:lnTo>
                    <a:pt x="1307" y="1193"/>
                  </a:lnTo>
                  <a:lnTo>
                    <a:pt x="1305" y="1195"/>
                  </a:lnTo>
                  <a:lnTo>
                    <a:pt x="1304" y="1196"/>
                  </a:lnTo>
                  <a:lnTo>
                    <a:pt x="1302" y="1198"/>
                  </a:lnTo>
                  <a:lnTo>
                    <a:pt x="1301" y="1199"/>
                  </a:lnTo>
                  <a:lnTo>
                    <a:pt x="1300" y="1200"/>
                  </a:lnTo>
                  <a:lnTo>
                    <a:pt x="1299" y="1202"/>
                  </a:lnTo>
                  <a:lnTo>
                    <a:pt x="1298" y="1203"/>
                  </a:lnTo>
                  <a:lnTo>
                    <a:pt x="1296" y="1203"/>
                  </a:lnTo>
                  <a:lnTo>
                    <a:pt x="1295" y="1203"/>
                  </a:lnTo>
                  <a:lnTo>
                    <a:pt x="1294" y="1203"/>
                  </a:lnTo>
                  <a:lnTo>
                    <a:pt x="1293" y="1203"/>
                  </a:lnTo>
                  <a:lnTo>
                    <a:pt x="1292" y="1203"/>
                  </a:lnTo>
                  <a:lnTo>
                    <a:pt x="1289" y="1203"/>
                  </a:lnTo>
                  <a:lnTo>
                    <a:pt x="1287" y="1203"/>
                  </a:lnTo>
                  <a:lnTo>
                    <a:pt x="1286" y="1203"/>
                  </a:lnTo>
                  <a:lnTo>
                    <a:pt x="1284" y="1203"/>
                  </a:lnTo>
                  <a:lnTo>
                    <a:pt x="1277" y="1203"/>
                  </a:lnTo>
                  <a:lnTo>
                    <a:pt x="1273" y="1203"/>
                  </a:lnTo>
                  <a:lnTo>
                    <a:pt x="1270" y="1204"/>
                  </a:lnTo>
                  <a:lnTo>
                    <a:pt x="1264" y="1205"/>
                  </a:lnTo>
                  <a:lnTo>
                    <a:pt x="1258" y="1206"/>
                  </a:lnTo>
                  <a:lnTo>
                    <a:pt x="1257" y="1206"/>
                  </a:lnTo>
                  <a:lnTo>
                    <a:pt x="1256" y="1206"/>
                  </a:lnTo>
                  <a:lnTo>
                    <a:pt x="1255" y="1206"/>
                  </a:lnTo>
                  <a:lnTo>
                    <a:pt x="1253" y="1203"/>
                  </a:lnTo>
                  <a:lnTo>
                    <a:pt x="1252" y="1200"/>
                  </a:lnTo>
                  <a:lnTo>
                    <a:pt x="1252" y="1199"/>
                  </a:lnTo>
                  <a:lnTo>
                    <a:pt x="1252" y="1198"/>
                  </a:lnTo>
                  <a:lnTo>
                    <a:pt x="1252" y="1193"/>
                  </a:lnTo>
                  <a:lnTo>
                    <a:pt x="1252" y="1190"/>
                  </a:lnTo>
                  <a:lnTo>
                    <a:pt x="1252" y="1189"/>
                  </a:lnTo>
                  <a:lnTo>
                    <a:pt x="1251" y="1187"/>
                  </a:lnTo>
                  <a:lnTo>
                    <a:pt x="1249" y="1180"/>
                  </a:lnTo>
                  <a:lnTo>
                    <a:pt x="1248" y="1175"/>
                  </a:lnTo>
                  <a:lnTo>
                    <a:pt x="1248" y="1174"/>
                  </a:lnTo>
                  <a:lnTo>
                    <a:pt x="1246" y="1173"/>
                  </a:lnTo>
                  <a:lnTo>
                    <a:pt x="1245" y="1172"/>
                  </a:lnTo>
                  <a:lnTo>
                    <a:pt x="1245" y="1171"/>
                  </a:lnTo>
                  <a:lnTo>
                    <a:pt x="1245" y="1170"/>
                  </a:lnTo>
                  <a:lnTo>
                    <a:pt x="1245" y="1169"/>
                  </a:lnTo>
                  <a:lnTo>
                    <a:pt x="1245" y="1168"/>
                  </a:lnTo>
                  <a:lnTo>
                    <a:pt x="1244" y="1168"/>
                  </a:lnTo>
                  <a:lnTo>
                    <a:pt x="1243" y="1168"/>
                  </a:lnTo>
                  <a:lnTo>
                    <a:pt x="1241" y="1168"/>
                  </a:lnTo>
                  <a:lnTo>
                    <a:pt x="1240" y="1168"/>
                  </a:lnTo>
                  <a:lnTo>
                    <a:pt x="1239" y="1168"/>
                  </a:lnTo>
                  <a:lnTo>
                    <a:pt x="1236" y="1168"/>
                  </a:lnTo>
                  <a:lnTo>
                    <a:pt x="1234" y="1168"/>
                  </a:lnTo>
                  <a:lnTo>
                    <a:pt x="1233" y="1168"/>
                  </a:lnTo>
                  <a:lnTo>
                    <a:pt x="1232" y="1168"/>
                  </a:lnTo>
                  <a:lnTo>
                    <a:pt x="1227" y="1168"/>
                  </a:lnTo>
                  <a:lnTo>
                    <a:pt x="1224" y="1168"/>
                  </a:lnTo>
                  <a:lnTo>
                    <a:pt x="1222" y="1168"/>
                  </a:lnTo>
                  <a:lnTo>
                    <a:pt x="1221" y="1168"/>
                  </a:lnTo>
                  <a:lnTo>
                    <a:pt x="1216" y="1168"/>
                  </a:lnTo>
                  <a:lnTo>
                    <a:pt x="1213" y="1168"/>
                  </a:lnTo>
                  <a:lnTo>
                    <a:pt x="1212" y="1168"/>
                  </a:lnTo>
                  <a:lnTo>
                    <a:pt x="1211" y="1168"/>
                  </a:lnTo>
                  <a:lnTo>
                    <a:pt x="1210" y="1168"/>
                  </a:lnTo>
                  <a:lnTo>
                    <a:pt x="1209" y="1169"/>
                  </a:lnTo>
                  <a:lnTo>
                    <a:pt x="1207" y="1170"/>
                  </a:lnTo>
                  <a:lnTo>
                    <a:pt x="1206" y="1171"/>
                  </a:lnTo>
                  <a:lnTo>
                    <a:pt x="1206" y="1172"/>
                  </a:lnTo>
                  <a:lnTo>
                    <a:pt x="1206" y="1173"/>
                  </a:lnTo>
                  <a:lnTo>
                    <a:pt x="1206" y="1174"/>
                  </a:lnTo>
                  <a:lnTo>
                    <a:pt x="1206" y="1175"/>
                  </a:lnTo>
                  <a:lnTo>
                    <a:pt x="1206" y="1177"/>
                  </a:lnTo>
                  <a:lnTo>
                    <a:pt x="1206" y="1178"/>
                  </a:lnTo>
                  <a:lnTo>
                    <a:pt x="1206" y="1179"/>
                  </a:lnTo>
                  <a:lnTo>
                    <a:pt x="1206" y="1180"/>
                  </a:lnTo>
                  <a:lnTo>
                    <a:pt x="1206" y="1186"/>
                  </a:lnTo>
                  <a:lnTo>
                    <a:pt x="1206" y="1189"/>
                  </a:lnTo>
                  <a:lnTo>
                    <a:pt x="1206" y="1190"/>
                  </a:lnTo>
                  <a:lnTo>
                    <a:pt x="1206" y="1192"/>
                  </a:lnTo>
                  <a:lnTo>
                    <a:pt x="1206" y="1199"/>
                  </a:lnTo>
                  <a:lnTo>
                    <a:pt x="1206" y="1206"/>
                  </a:lnTo>
                  <a:lnTo>
                    <a:pt x="1206" y="1207"/>
                  </a:lnTo>
                  <a:lnTo>
                    <a:pt x="1206" y="1209"/>
                  </a:lnTo>
                  <a:lnTo>
                    <a:pt x="1206" y="1217"/>
                  </a:lnTo>
                  <a:lnTo>
                    <a:pt x="1206" y="1224"/>
                  </a:lnTo>
                  <a:lnTo>
                    <a:pt x="1206" y="1225"/>
                  </a:lnTo>
                  <a:lnTo>
                    <a:pt x="1206" y="1226"/>
                  </a:lnTo>
                  <a:lnTo>
                    <a:pt x="1206" y="1227"/>
                  </a:lnTo>
                  <a:lnTo>
                    <a:pt x="1208" y="1232"/>
                  </a:lnTo>
                  <a:lnTo>
                    <a:pt x="1209" y="1234"/>
                  </a:lnTo>
                  <a:lnTo>
                    <a:pt x="1210" y="1234"/>
                  </a:lnTo>
                  <a:lnTo>
                    <a:pt x="1211" y="1234"/>
                  </a:lnTo>
                  <a:lnTo>
                    <a:pt x="1212" y="1234"/>
                  </a:lnTo>
                  <a:lnTo>
                    <a:pt x="1213" y="1234"/>
                  </a:lnTo>
                  <a:lnTo>
                    <a:pt x="1214" y="1234"/>
                  </a:lnTo>
                  <a:lnTo>
                    <a:pt x="1217" y="1234"/>
                  </a:lnTo>
                  <a:lnTo>
                    <a:pt x="1219" y="1234"/>
                  </a:lnTo>
                  <a:lnTo>
                    <a:pt x="1220" y="1234"/>
                  </a:lnTo>
                  <a:lnTo>
                    <a:pt x="1225" y="1236"/>
                  </a:lnTo>
                  <a:lnTo>
                    <a:pt x="1239" y="1240"/>
                  </a:lnTo>
                  <a:lnTo>
                    <a:pt x="1251" y="1242"/>
                  </a:lnTo>
                  <a:lnTo>
                    <a:pt x="1252" y="1242"/>
                  </a:lnTo>
                  <a:lnTo>
                    <a:pt x="1254" y="1243"/>
                  </a:lnTo>
                  <a:lnTo>
                    <a:pt x="1261" y="1244"/>
                  </a:lnTo>
                  <a:lnTo>
                    <a:pt x="1265" y="1245"/>
                  </a:lnTo>
                  <a:lnTo>
                    <a:pt x="1266" y="1245"/>
                  </a:lnTo>
                  <a:lnTo>
                    <a:pt x="1267" y="1247"/>
                  </a:lnTo>
                  <a:lnTo>
                    <a:pt x="1268" y="1248"/>
                  </a:lnTo>
                  <a:lnTo>
                    <a:pt x="1269" y="1248"/>
                  </a:lnTo>
                  <a:lnTo>
                    <a:pt x="1271" y="1248"/>
                  </a:lnTo>
                  <a:lnTo>
                    <a:pt x="1272" y="1248"/>
                  </a:lnTo>
                  <a:lnTo>
                    <a:pt x="1273" y="1248"/>
                  </a:lnTo>
                  <a:lnTo>
                    <a:pt x="1276" y="1253"/>
                  </a:lnTo>
                  <a:lnTo>
                    <a:pt x="1278" y="1256"/>
                  </a:lnTo>
                  <a:lnTo>
                    <a:pt x="1280" y="1256"/>
                  </a:lnTo>
                  <a:lnTo>
                    <a:pt x="1286" y="1258"/>
                  </a:lnTo>
                  <a:lnTo>
                    <a:pt x="1289" y="1259"/>
                  </a:lnTo>
                  <a:lnTo>
                    <a:pt x="1290" y="1259"/>
                  </a:lnTo>
                  <a:lnTo>
                    <a:pt x="1292" y="1262"/>
                  </a:lnTo>
                  <a:lnTo>
                    <a:pt x="1293" y="1263"/>
                  </a:lnTo>
                  <a:lnTo>
                    <a:pt x="1294" y="1263"/>
                  </a:lnTo>
                  <a:lnTo>
                    <a:pt x="1294" y="1264"/>
                  </a:lnTo>
                  <a:lnTo>
                    <a:pt x="1294" y="1265"/>
                  </a:lnTo>
                  <a:lnTo>
                    <a:pt x="1294" y="1270"/>
                  </a:lnTo>
                  <a:lnTo>
                    <a:pt x="1294" y="1274"/>
                  </a:lnTo>
                  <a:lnTo>
                    <a:pt x="1294" y="1275"/>
                  </a:lnTo>
                  <a:lnTo>
                    <a:pt x="1294" y="1277"/>
                  </a:lnTo>
                  <a:lnTo>
                    <a:pt x="1294" y="1284"/>
                  </a:lnTo>
                  <a:lnTo>
                    <a:pt x="1294" y="1291"/>
                  </a:lnTo>
                  <a:lnTo>
                    <a:pt x="1294" y="1292"/>
                  </a:lnTo>
                  <a:lnTo>
                    <a:pt x="1294" y="1298"/>
                  </a:lnTo>
                  <a:lnTo>
                    <a:pt x="1294" y="1317"/>
                  </a:lnTo>
                  <a:lnTo>
                    <a:pt x="1294" y="1333"/>
                  </a:lnTo>
                  <a:lnTo>
                    <a:pt x="1294" y="1334"/>
                  </a:lnTo>
                  <a:lnTo>
                    <a:pt x="1294" y="1339"/>
                  </a:lnTo>
                  <a:lnTo>
                    <a:pt x="1295" y="1358"/>
                  </a:lnTo>
                  <a:lnTo>
                    <a:pt x="1296" y="1372"/>
                  </a:lnTo>
                  <a:lnTo>
                    <a:pt x="1298" y="1372"/>
                  </a:lnTo>
                  <a:lnTo>
                    <a:pt x="1298" y="1373"/>
                  </a:lnTo>
                  <a:lnTo>
                    <a:pt x="1298" y="1374"/>
                  </a:lnTo>
                  <a:lnTo>
                    <a:pt x="1298" y="1380"/>
                  </a:lnTo>
                  <a:lnTo>
                    <a:pt x="1298" y="1383"/>
                  </a:lnTo>
                  <a:lnTo>
                    <a:pt x="1296" y="1384"/>
                  </a:lnTo>
                  <a:lnTo>
                    <a:pt x="1295" y="1385"/>
                  </a:lnTo>
                  <a:lnTo>
                    <a:pt x="1294" y="1386"/>
                  </a:lnTo>
                  <a:lnTo>
                    <a:pt x="1293" y="1386"/>
                  </a:lnTo>
                  <a:lnTo>
                    <a:pt x="1292" y="1386"/>
                  </a:lnTo>
                  <a:lnTo>
                    <a:pt x="1289" y="1386"/>
                  </a:lnTo>
                  <a:lnTo>
                    <a:pt x="1287" y="1386"/>
                  </a:lnTo>
                  <a:lnTo>
                    <a:pt x="1285" y="1387"/>
                  </a:lnTo>
                  <a:lnTo>
                    <a:pt x="1280" y="1389"/>
                  </a:lnTo>
                  <a:lnTo>
                    <a:pt x="1276" y="1390"/>
                  </a:lnTo>
                  <a:lnTo>
                    <a:pt x="1275" y="1391"/>
                  </a:lnTo>
                  <a:lnTo>
                    <a:pt x="1274" y="1392"/>
                  </a:lnTo>
                  <a:lnTo>
                    <a:pt x="1273" y="1393"/>
                  </a:lnTo>
                  <a:lnTo>
                    <a:pt x="1273" y="1394"/>
                  </a:lnTo>
                  <a:lnTo>
                    <a:pt x="1273" y="1395"/>
                  </a:lnTo>
                  <a:lnTo>
                    <a:pt x="1273" y="1399"/>
                  </a:lnTo>
                  <a:lnTo>
                    <a:pt x="1273" y="1401"/>
                  </a:lnTo>
                  <a:lnTo>
                    <a:pt x="1273" y="1402"/>
                  </a:lnTo>
                  <a:lnTo>
                    <a:pt x="1273" y="1405"/>
                  </a:lnTo>
                  <a:lnTo>
                    <a:pt x="1273" y="1407"/>
                  </a:lnTo>
                  <a:lnTo>
                    <a:pt x="1273" y="1408"/>
                  </a:lnTo>
                  <a:lnTo>
                    <a:pt x="1273" y="1409"/>
                  </a:lnTo>
                  <a:lnTo>
                    <a:pt x="1273" y="1412"/>
                  </a:lnTo>
                  <a:lnTo>
                    <a:pt x="1273" y="1414"/>
                  </a:lnTo>
                  <a:lnTo>
                    <a:pt x="1273" y="1416"/>
                  </a:lnTo>
                  <a:lnTo>
                    <a:pt x="1273" y="1417"/>
                  </a:lnTo>
                  <a:lnTo>
                    <a:pt x="1273" y="1418"/>
                  </a:lnTo>
                  <a:lnTo>
                    <a:pt x="1273" y="1419"/>
                  </a:lnTo>
                  <a:lnTo>
                    <a:pt x="1273" y="1421"/>
                  </a:lnTo>
                  <a:lnTo>
                    <a:pt x="1273" y="1422"/>
                  </a:lnTo>
                  <a:lnTo>
                    <a:pt x="1274" y="1422"/>
                  </a:lnTo>
                  <a:lnTo>
                    <a:pt x="1275" y="1422"/>
                  </a:lnTo>
                  <a:lnTo>
                    <a:pt x="1276" y="1422"/>
                  </a:lnTo>
                  <a:lnTo>
                    <a:pt x="1277" y="1422"/>
                  </a:lnTo>
                  <a:lnTo>
                    <a:pt x="1278" y="1422"/>
                  </a:lnTo>
                  <a:lnTo>
                    <a:pt x="1280" y="1422"/>
                  </a:lnTo>
                  <a:lnTo>
                    <a:pt x="1286" y="1424"/>
                  </a:lnTo>
                  <a:lnTo>
                    <a:pt x="1289" y="1425"/>
                  </a:lnTo>
                  <a:lnTo>
                    <a:pt x="1290" y="1425"/>
                  </a:lnTo>
                  <a:lnTo>
                    <a:pt x="1291" y="1426"/>
                  </a:lnTo>
                  <a:lnTo>
                    <a:pt x="1294" y="1427"/>
                  </a:lnTo>
                  <a:lnTo>
                    <a:pt x="1296" y="1428"/>
                  </a:lnTo>
                  <a:lnTo>
                    <a:pt x="1298" y="1428"/>
                  </a:lnTo>
                  <a:lnTo>
                    <a:pt x="1298" y="1429"/>
                  </a:lnTo>
                  <a:lnTo>
                    <a:pt x="1298" y="1430"/>
                  </a:lnTo>
                  <a:lnTo>
                    <a:pt x="1298" y="1436"/>
                  </a:lnTo>
                  <a:lnTo>
                    <a:pt x="1298" y="1439"/>
                  </a:lnTo>
                  <a:lnTo>
                    <a:pt x="1296" y="1443"/>
                  </a:lnTo>
                  <a:lnTo>
                    <a:pt x="1295" y="1453"/>
                  </a:lnTo>
                  <a:lnTo>
                    <a:pt x="1294" y="1460"/>
                  </a:lnTo>
                  <a:lnTo>
                    <a:pt x="1293" y="1465"/>
                  </a:lnTo>
                  <a:lnTo>
                    <a:pt x="1291" y="1478"/>
                  </a:lnTo>
                  <a:lnTo>
                    <a:pt x="1290" y="1489"/>
                  </a:lnTo>
                  <a:lnTo>
                    <a:pt x="1289" y="1494"/>
                  </a:lnTo>
                  <a:lnTo>
                    <a:pt x="1286" y="1507"/>
                  </a:lnTo>
                  <a:lnTo>
                    <a:pt x="1284" y="1517"/>
                  </a:lnTo>
                  <a:lnTo>
                    <a:pt x="1283" y="1519"/>
                  </a:lnTo>
                  <a:lnTo>
                    <a:pt x="1281" y="1525"/>
                  </a:lnTo>
                  <a:lnTo>
                    <a:pt x="1280" y="1528"/>
                  </a:lnTo>
                  <a:lnTo>
                    <a:pt x="1278" y="1529"/>
                  </a:lnTo>
                  <a:lnTo>
                    <a:pt x="1277" y="1532"/>
                  </a:lnTo>
                  <a:lnTo>
                    <a:pt x="1276" y="1534"/>
                  </a:lnTo>
                  <a:lnTo>
                    <a:pt x="1275" y="1535"/>
                  </a:lnTo>
                  <a:lnTo>
                    <a:pt x="1274" y="1537"/>
                  </a:lnTo>
                  <a:lnTo>
                    <a:pt x="1273" y="1538"/>
                  </a:lnTo>
                  <a:lnTo>
                    <a:pt x="1272" y="1542"/>
                  </a:lnTo>
                  <a:lnTo>
                    <a:pt x="1270" y="1548"/>
                  </a:lnTo>
                  <a:lnTo>
                    <a:pt x="1269" y="1552"/>
                  </a:lnTo>
                  <a:lnTo>
                    <a:pt x="1268" y="1556"/>
                  </a:lnTo>
                  <a:lnTo>
                    <a:pt x="1267" y="1566"/>
                  </a:lnTo>
                  <a:lnTo>
                    <a:pt x="1266" y="1573"/>
                  </a:lnTo>
                  <a:lnTo>
                    <a:pt x="1265" y="1582"/>
                  </a:lnTo>
                  <a:lnTo>
                    <a:pt x="1264" y="1605"/>
                  </a:lnTo>
                  <a:lnTo>
                    <a:pt x="1263" y="1623"/>
                  </a:lnTo>
                  <a:lnTo>
                    <a:pt x="1261" y="1631"/>
                  </a:lnTo>
                  <a:lnTo>
                    <a:pt x="1257" y="1652"/>
                  </a:lnTo>
                  <a:lnTo>
                    <a:pt x="1255" y="1669"/>
                  </a:lnTo>
                  <a:lnTo>
                    <a:pt x="1253" y="1673"/>
                  </a:lnTo>
                  <a:lnTo>
                    <a:pt x="1253" y="1674"/>
                  </a:lnTo>
                  <a:lnTo>
                    <a:pt x="1252" y="1678"/>
                  </a:lnTo>
                  <a:lnTo>
                    <a:pt x="1252" y="1679"/>
                  </a:lnTo>
                  <a:lnTo>
                    <a:pt x="1251" y="1679"/>
                  </a:lnTo>
                  <a:lnTo>
                    <a:pt x="1249" y="1679"/>
                  </a:lnTo>
                  <a:lnTo>
                    <a:pt x="1248" y="1679"/>
                  </a:lnTo>
                  <a:lnTo>
                    <a:pt x="1247" y="1679"/>
                  </a:lnTo>
                  <a:lnTo>
                    <a:pt x="1244" y="1679"/>
                  </a:lnTo>
                  <a:lnTo>
                    <a:pt x="1241" y="1679"/>
                  </a:lnTo>
                  <a:lnTo>
                    <a:pt x="1240" y="1679"/>
                  </a:lnTo>
                  <a:lnTo>
                    <a:pt x="1239" y="1679"/>
                  </a:lnTo>
                  <a:lnTo>
                    <a:pt x="1236" y="1679"/>
                  </a:lnTo>
                  <a:lnTo>
                    <a:pt x="1234" y="1679"/>
                  </a:lnTo>
                  <a:lnTo>
                    <a:pt x="1234" y="1680"/>
                  </a:lnTo>
                  <a:lnTo>
                    <a:pt x="1234" y="1681"/>
                  </a:lnTo>
                  <a:lnTo>
                    <a:pt x="1234" y="1683"/>
                  </a:lnTo>
                  <a:lnTo>
                    <a:pt x="1234" y="1684"/>
                  </a:lnTo>
                  <a:lnTo>
                    <a:pt x="1234" y="1685"/>
                  </a:lnTo>
                  <a:lnTo>
                    <a:pt x="1234" y="1688"/>
                  </a:lnTo>
                  <a:lnTo>
                    <a:pt x="1234" y="1690"/>
                  </a:lnTo>
                  <a:lnTo>
                    <a:pt x="1234" y="1691"/>
                  </a:lnTo>
                  <a:lnTo>
                    <a:pt x="1234" y="1692"/>
                  </a:lnTo>
                  <a:lnTo>
                    <a:pt x="1234" y="1697"/>
                  </a:lnTo>
                  <a:lnTo>
                    <a:pt x="1234" y="1701"/>
                  </a:lnTo>
                  <a:lnTo>
                    <a:pt x="1234" y="1702"/>
                  </a:lnTo>
                  <a:lnTo>
                    <a:pt x="1234" y="1703"/>
                  </a:lnTo>
                  <a:lnTo>
                    <a:pt x="1234" y="1708"/>
                  </a:lnTo>
                  <a:lnTo>
                    <a:pt x="1234" y="1711"/>
                  </a:lnTo>
                  <a:lnTo>
                    <a:pt x="1234" y="1712"/>
                  </a:lnTo>
                  <a:lnTo>
                    <a:pt x="1234" y="1713"/>
                  </a:lnTo>
                  <a:lnTo>
                    <a:pt x="1234" y="1714"/>
                  </a:lnTo>
                  <a:lnTo>
                    <a:pt x="1233" y="1714"/>
                  </a:lnTo>
                  <a:lnTo>
                    <a:pt x="1231" y="1714"/>
                  </a:lnTo>
                  <a:lnTo>
                    <a:pt x="1222" y="1713"/>
                  </a:lnTo>
                  <a:lnTo>
                    <a:pt x="1216" y="1712"/>
                  </a:lnTo>
                  <a:lnTo>
                    <a:pt x="1216" y="1711"/>
                  </a:lnTo>
                  <a:lnTo>
                    <a:pt x="1215" y="1711"/>
                  </a:lnTo>
                  <a:lnTo>
                    <a:pt x="1212" y="1711"/>
                  </a:lnTo>
                  <a:lnTo>
                    <a:pt x="1200" y="1711"/>
                  </a:lnTo>
                  <a:lnTo>
                    <a:pt x="1192" y="1711"/>
                  </a:lnTo>
                  <a:lnTo>
                    <a:pt x="1191" y="1711"/>
                  </a:lnTo>
                  <a:lnTo>
                    <a:pt x="1185" y="1711"/>
                  </a:lnTo>
                  <a:lnTo>
                    <a:pt x="1170" y="1711"/>
                  </a:lnTo>
                  <a:lnTo>
                    <a:pt x="1157" y="1711"/>
                  </a:lnTo>
                  <a:lnTo>
                    <a:pt x="1156" y="1711"/>
                  </a:lnTo>
                  <a:lnTo>
                    <a:pt x="1148" y="1711"/>
                  </a:lnTo>
                  <a:lnTo>
                    <a:pt x="1125" y="1711"/>
                  </a:lnTo>
                  <a:lnTo>
                    <a:pt x="1107" y="1711"/>
                  </a:lnTo>
                  <a:lnTo>
                    <a:pt x="1106" y="1711"/>
                  </a:lnTo>
                  <a:lnTo>
                    <a:pt x="1104" y="1711"/>
                  </a:lnTo>
                  <a:lnTo>
                    <a:pt x="1096" y="1710"/>
                  </a:lnTo>
                  <a:lnTo>
                    <a:pt x="1089" y="1709"/>
                  </a:lnTo>
                  <a:lnTo>
                    <a:pt x="1089" y="1708"/>
                  </a:lnTo>
                  <a:lnTo>
                    <a:pt x="1089" y="1709"/>
                  </a:lnTo>
                  <a:lnTo>
                    <a:pt x="1089" y="1710"/>
                  </a:lnTo>
                  <a:lnTo>
                    <a:pt x="1089" y="1711"/>
                  </a:lnTo>
                  <a:lnTo>
                    <a:pt x="1088" y="1711"/>
                  </a:lnTo>
                  <a:lnTo>
                    <a:pt x="1087" y="1711"/>
                  </a:lnTo>
                  <a:lnTo>
                    <a:pt x="1086" y="1711"/>
                  </a:lnTo>
                  <a:lnTo>
                    <a:pt x="1085" y="1712"/>
                  </a:lnTo>
                  <a:lnTo>
                    <a:pt x="1084" y="1713"/>
                  </a:lnTo>
                  <a:lnTo>
                    <a:pt x="1083" y="1714"/>
                  </a:lnTo>
                  <a:lnTo>
                    <a:pt x="1082" y="1715"/>
                  </a:lnTo>
                  <a:lnTo>
                    <a:pt x="1080" y="1718"/>
                  </a:lnTo>
                  <a:lnTo>
                    <a:pt x="1079" y="1719"/>
                  </a:lnTo>
                  <a:lnTo>
                    <a:pt x="1078" y="1719"/>
                  </a:lnTo>
                  <a:lnTo>
                    <a:pt x="1074" y="1719"/>
                  </a:lnTo>
                  <a:lnTo>
                    <a:pt x="1072" y="1719"/>
                  </a:lnTo>
                  <a:lnTo>
                    <a:pt x="1071" y="1719"/>
                  </a:lnTo>
                  <a:lnTo>
                    <a:pt x="1069" y="1719"/>
                  </a:lnTo>
                  <a:lnTo>
                    <a:pt x="1063" y="1719"/>
                  </a:lnTo>
                  <a:lnTo>
                    <a:pt x="1058" y="1719"/>
                  </a:lnTo>
                  <a:lnTo>
                    <a:pt x="1056" y="1719"/>
                  </a:lnTo>
                  <a:lnTo>
                    <a:pt x="1052" y="1719"/>
                  </a:lnTo>
                  <a:lnTo>
                    <a:pt x="1037" y="1719"/>
                  </a:lnTo>
                  <a:lnTo>
                    <a:pt x="1026" y="1719"/>
                  </a:lnTo>
                  <a:lnTo>
                    <a:pt x="1025" y="1719"/>
                  </a:lnTo>
                  <a:lnTo>
                    <a:pt x="1021" y="1719"/>
                  </a:lnTo>
                  <a:lnTo>
                    <a:pt x="1008" y="1719"/>
                  </a:lnTo>
                  <a:lnTo>
                    <a:pt x="998" y="1719"/>
                  </a:lnTo>
                  <a:lnTo>
                    <a:pt x="997" y="1719"/>
                  </a:lnTo>
                  <a:lnTo>
                    <a:pt x="996" y="1719"/>
                  </a:lnTo>
                  <a:lnTo>
                    <a:pt x="993" y="1719"/>
                  </a:lnTo>
                  <a:lnTo>
                    <a:pt x="991" y="1719"/>
                  </a:lnTo>
                  <a:lnTo>
                    <a:pt x="990" y="1719"/>
                  </a:lnTo>
                  <a:lnTo>
                    <a:pt x="989" y="1719"/>
                  </a:lnTo>
                  <a:lnTo>
                    <a:pt x="988" y="1719"/>
                  </a:lnTo>
                  <a:lnTo>
                    <a:pt x="988" y="1716"/>
                  </a:lnTo>
                  <a:lnTo>
                    <a:pt x="988" y="1715"/>
                  </a:lnTo>
                  <a:lnTo>
                    <a:pt x="988" y="1714"/>
                  </a:lnTo>
                  <a:lnTo>
                    <a:pt x="985" y="1713"/>
                  </a:lnTo>
                  <a:lnTo>
                    <a:pt x="984" y="1712"/>
                  </a:lnTo>
                  <a:lnTo>
                    <a:pt x="984" y="1711"/>
                  </a:lnTo>
                  <a:lnTo>
                    <a:pt x="982" y="1709"/>
                  </a:lnTo>
                  <a:lnTo>
                    <a:pt x="981" y="1703"/>
                  </a:lnTo>
                  <a:lnTo>
                    <a:pt x="980" y="1698"/>
                  </a:lnTo>
                  <a:lnTo>
                    <a:pt x="980" y="1697"/>
                  </a:lnTo>
                  <a:lnTo>
                    <a:pt x="980" y="1695"/>
                  </a:lnTo>
                  <a:lnTo>
                    <a:pt x="980" y="1694"/>
                  </a:lnTo>
                  <a:lnTo>
                    <a:pt x="980" y="1693"/>
                  </a:lnTo>
                  <a:lnTo>
                    <a:pt x="979" y="1693"/>
                  </a:lnTo>
                  <a:lnTo>
                    <a:pt x="978" y="1693"/>
                  </a:lnTo>
                  <a:lnTo>
                    <a:pt x="975" y="1693"/>
                  </a:lnTo>
                  <a:lnTo>
                    <a:pt x="973" y="1693"/>
                  </a:lnTo>
                  <a:lnTo>
                    <a:pt x="972" y="1693"/>
                  </a:lnTo>
                  <a:lnTo>
                    <a:pt x="971" y="1693"/>
                  </a:lnTo>
                  <a:lnTo>
                    <a:pt x="966" y="1692"/>
                  </a:lnTo>
                  <a:lnTo>
                    <a:pt x="962" y="1691"/>
                  </a:lnTo>
                  <a:lnTo>
                    <a:pt x="962" y="1690"/>
                  </a:lnTo>
                  <a:lnTo>
                    <a:pt x="961" y="1690"/>
                  </a:lnTo>
                  <a:lnTo>
                    <a:pt x="958" y="1690"/>
                  </a:lnTo>
                  <a:lnTo>
                    <a:pt x="949" y="1689"/>
                  </a:lnTo>
                  <a:lnTo>
                    <a:pt x="941" y="1688"/>
                  </a:lnTo>
                  <a:lnTo>
                    <a:pt x="941" y="1687"/>
                  </a:lnTo>
                  <a:lnTo>
                    <a:pt x="940" y="1687"/>
                  </a:lnTo>
                  <a:lnTo>
                    <a:pt x="937" y="1687"/>
                  </a:lnTo>
                  <a:lnTo>
                    <a:pt x="925" y="1685"/>
                  </a:lnTo>
                  <a:lnTo>
                    <a:pt x="917" y="1684"/>
                  </a:lnTo>
                  <a:lnTo>
                    <a:pt x="917" y="1683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pl-PL" dirty="0"/>
            </a:p>
          </p:txBody>
        </p:sp>
        <p:sp>
          <p:nvSpPr>
            <p:cNvPr id="66" name="Freeform 151">
              <a:extLst>
                <a:ext uri="{FF2B5EF4-FFF2-40B4-BE49-F238E27FC236}">
                  <a16:creationId xmlns:a16="http://schemas.microsoft.com/office/drawing/2014/main" id="{D5C33B44-713D-7438-8127-CB1FBCF4B4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6" y="1343"/>
              <a:ext cx="864" cy="1068"/>
            </a:xfrm>
            <a:custGeom>
              <a:avLst/>
              <a:gdLst>
                <a:gd name="T0" fmla="*/ 21 w 1473"/>
                <a:gd name="T1" fmla="*/ 33 h 1857"/>
                <a:gd name="T2" fmla="*/ 20 w 1473"/>
                <a:gd name="T3" fmla="*/ 33 h 1857"/>
                <a:gd name="T4" fmla="*/ 18 w 1473"/>
                <a:gd name="T5" fmla="*/ 33 h 1857"/>
                <a:gd name="T6" fmla="*/ 18 w 1473"/>
                <a:gd name="T7" fmla="*/ 32 h 1857"/>
                <a:gd name="T8" fmla="*/ 19 w 1473"/>
                <a:gd name="T9" fmla="*/ 30 h 1857"/>
                <a:gd name="T10" fmla="*/ 15 w 1473"/>
                <a:gd name="T11" fmla="*/ 30 h 1857"/>
                <a:gd name="T12" fmla="*/ 15 w 1473"/>
                <a:gd name="T13" fmla="*/ 30 h 1857"/>
                <a:gd name="T14" fmla="*/ 13 w 1473"/>
                <a:gd name="T15" fmla="*/ 32 h 1857"/>
                <a:gd name="T16" fmla="*/ 9 w 1473"/>
                <a:gd name="T17" fmla="*/ 32 h 1857"/>
                <a:gd name="T18" fmla="*/ 9 w 1473"/>
                <a:gd name="T19" fmla="*/ 30 h 1857"/>
                <a:gd name="T20" fmla="*/ 8 w 1473"/>
                <a:gd name="T21" fmla="*/ 30 h 1857"/>
                <a:gd name="T22" fmla="*/ 5 w 1473"/>
                <a:gd name="T23" fmla="*/ 28 h 1857"/>
                <a:gd name="T24" fmla="*/ 3 w 1473"/>
                <a:gd name="T25" fmla="*/ 28 h 1857"/>
                <a:gd name="T26" fmla="*/ 2 w 1473"/>
                <a:gd name="T27" fmla="*/ 28 h 1857"/>
                <a:gd name="T28" fmla="*/ 1 w 1473"/>
                <a:gd name="T29" fmla="*/ 27 h 1857"/>
                <a:gd name="T30" fmla="*/ 1 w 1473"/>
                <a:gd name="T31" fmla="*/ 26 h 1857"/>
                <a:gd name="T32" fmla="*/ 1 w 1473"/>
                <a:gd name="T33" fmla="*/ 22 h 1857"/>
                <a:gd name="T34" fmla="*/ 1 w 1473"/>
                <a:gd name="T35" fmla="*/ 16 h 1857"/>
                <a:gd name="T36" fmla="*/ 0 w 1473"/>
                <a:gd name="T37" fmla="*/ 14 h 1857"/>
                <a:gd name="T38" fmla="*/ 1 w 1473"/>
                <a:gd name="T39" fmla="*/ 13 h 1857"/>
                <a:gd name="T40" fmla="*/ 2 w 1473"/>
                <a:gd name="T41" fmla="*/ 11 h 1857"/>
                <a:gd name="T42" fmla="*/ 3 w 1473"/>
                <a:gd name="T43" fmla="*/ 10 h 1857"/>
                <a:gd name="T44" fmla="*/ 6 w 1473"/>
                <a:gd name="T45" fmla="*/ 8 h 1857"/>
                <a:gd name="T46" fmla="*/ 10 w 1473"/>
                <a:gd name="T47" fmla="*/ 7 h 1857"/>
                <a:gd name="T48" fmla="*/ 9 w 1473"/>
                <a:gd name="T49" fmla="*/ 5 h 1857"/>
                <a:gd name="T50" fmla="*/ 8 w 1473"/>
                <a:gd name="T51" fmla="*/ 4 h 1857"/>
                <a:gd name="T52" fmla="*/ 9 w 1473"/>
                <a:gd name="T53" fmla="*/ 3 h 1857"/>
                <a:gd name="T54" fmla="*/ 11 w 1473"/>
                <a:gd name="T55" fmla="*/ 1 h 1857"/>
                <a:gd name="T56" fmla="*/ 13 w 1473"/>
                <a:gd name="T57" fmla="*/ 1 h 1857"/>
                <a:gd name="T58" fmla="*/ 15 w 1473"/>
                <a:gd name="T59" fmla="*/ 2 h 1857"/>
                <a:gd name="T60" fmla="*/ 18 w 1473"/>
                <a:gd name="T61" fmla="*/ 2 h 1857"/>
                <a:gd name="T62" fmla="*/ 18 w 1473"/>
                <a:gd name="T63" fmla="*/ 2 h 1857"/>
                <a:gd name="T64" fmla="*/ 17 w 1473"/>
                <a:gd name="T65" fmla="*/ 3 h 1857"/>
                <a:gd name="T66" fmla="*/ 18 w 1473"/>
                <a:gd name="T67" fmla="*/ 5 h 1857"/>
                <a:gd name="T68" fmla="*/ 18 w 1473"/>
                <a:gd name="T69" fmla="*/ 5 h 1857"/>
                <a:gd name="T70" fmla="*/ 17 w 1473"/>
                <a:gd name="T71" fmla="*/ 6 h 1857"/>
                <a:gd name="T72" fmla="*/ 17 w 1473"/>
                <a:gd name="T73" fmla="*/ 10 h 1857"/>
                <a:gd name="T74" fmla="*/ 19 w 1473"/>
                <a:gd name="T75" fmla="*/ 11 h 1857"/>
                <a:gd name="T76" fmla="*/ 19 w 1473"/>
                <a:gd name="T77" fmla="*/ 13 h 1857"/>
                <a:gd name="T78" fmla="*/ 18 w 1473"/>
                <a:gd name="T79" fmla="*/ 14 h 1857"/>
                <a:gd name="T80" fmla="*/ 19 w 1473"/>
                <a:gd name="T81" fmla="*/ 15 h 1857"/>
                <a:gd name="T82" fmla="*/ 21 w 1473"/>
                <a:gd name="T83" fmla="*/ 16 h 1857"/>
                <a:gd name="T84" fmla="*/ 23 w 1473"/>
                <a:gd name="T85" fmla="*/ 16 h 1857"/>
                <a:gd name="T86" fmla="*/ 26 w 1473"/>
                <a:gd name="T87" fmla="*/ 17 h 1857"/>
                <a:gd name="T88" fmla="*/ 27 w 1473"/>
                <a:gd name="T89" fmla="*/ 18 h 1857"/>
                <a:gd name="T90" fmla="*/ 28 w 1473"/>
                <a:gd name="T91" fmla="*/ 18 h 1857"/>
                <a:gd name="T92" fmla="*/ 29 w 1473"/>
                <a:gd name="T93" fmla="*/ 19 h 1857"/>
                <a:gd name="T94" fmla="*/ 31 w 1473"/>
                <a:gd name="T95" fmla="*/ 20 h 1857"/>
                <a:gd name="T96" fmla="*/ 32 w 1473"/>
                <a:gd name="T97" fmla="*/ 21 h 1857"/>
                <a:gd name="T98" fmla="*/ 35 w 1473"/>
                <a:gd name="T99" fmla="*/ 21 h 1857"/>
                <a:gd name="T100" fmla="*/ 35 w 1473"/>
                <a:gd name="T101" fmla="*/ 23 h 1857"/>
                <a:gd name="T102" fmla="*/ 33 w 1473"/>
                <a:gd name="T103" fmla="*/ 24 h 1857"/>
                <a:gd name="T104" fmla="*/ 31 w 1473"/>
                <a:gd name="T105" fmla="*/ 25 h 1857"/>
                <a:gd name="T106" fmla="*/ 31 w 1473"/>
                <a:gd name="T107" fmla="*/ 26 h 1857"/>
                <a:gd name="T108" fmla="*/ 31 w 1473"/>
                <a:gd name="T109" fmla="*/ 28 h 1857"/>
                <a:gd name="T110" fmla="*/ 29 w 1473"/>
                <a:gd name="T111" fmla="*/ 29 h 1857"/>
                <a:gd name="T112" fmla="*/ 27 w 1473"/>
                <a:gd name="T113" fmla="*/ 33 h 1857"/>
                <a:gd name="T114" fmla="*/ 26 w 1473"/>
                <a:gd name="T115" fmla="*/ 34 h 1857"/>
                <a:gd name="T116" fmla="*/ 26 w 1473"/>
                <a:gd name="T117" fmla="*/ 36 h 1857"/>
                <a:gd name="T118" fmla="*/ 26 w 1473"/>
                <a:gd name="T119" fmla="*/ 37 h 1857"/>
                <a:gd name="T120" fmla="*/ 25 w 1473"/>
                <a:gd name="T121" fmla="*/ 38 h 1857"/>
                <a:gd name="T122" fmla="*/ 24 w 1473"/>
                <a:gd name="T123" fmla="*/ 39 h 1857"/>
                <a:gd name="T124" fmla="*/ 23 w 1473"/>
                <a:gd name="T125" fmla="*/ 39 h 185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73"/>
                <a:gd name="T190" fmla="*/ 0 h 1857"/>
                <a:gd name="T191" fmla="*/ 1473 w 1473"/>
                <a:gd name="T192" fmla="*/ 1857 h 185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73" h="1857">
                  <a:moveTo>
                    <a:pt x="884" y="1814"/>
                  </a:moveTo>
                  <a:lnTo>
                    <a:pt x="883" y="1814"/>
                  </a:lnTo>
                  <a:lnTo>
                    <a:pt x="882" y="1814"/>
                  </a:lnTo>
                  <a:lnTo>
                    <a:pt x="881" y="1814"/>
                  </a:lnTo>
                  <a:lnTo>
                    <a:pt x="880" y="1813"/>
                  </a:lnTo>
                  <a:lnTo>
                    <a:pt x="879" y="1810"/>
                  </a:lnTo>
                  <a:lnTo>
                    <a:pt x="878" y="1808"/>
                  </a:lnTo>
                  <a:lnTo>
                    <a:pt x="878" y="1807"/>
                  </a:lnTo>
                  <a:lnTo>
                    <a:pt x="874" y="1804"/>
                  </a:lnTo>
                  <a:lnTo>
                    <a:pt x="873" y="1802"/>
                  </a:lnTo>
                  <a:lnTo>
                    <a:pt x="873" y="1801"/>
                  </a:lnTo>
                  <a:lnTo>
                    <a:pt x="873" y="1800"/>
                  </a:lnTo>
                  <a:lnTo>
                    <a:pt x="873" y="1796"/>
                  </a:lnTo>
                  <a:lnTo>
                    <a:pt x="873" y="1794"/>
                  </a:lnTo>
                  <a:lnTo>
                    <a:pt x="873" y="1793"/>
                  </a:lnTo>
                  <a:lnTo>
                    <a:pt x="873" y="1791"/>
                  </a:lnTo>
                  <a:lnTo>
                    <a:pt x="873" y="1783"/>
                  </a:lnTo>
                  <a:lnTo>
                    <a:pt x="873" y="1776"/>
                  </a:lnTo>
                  <a:lnTo>
                    <a:pt x="873" y="1775"/>
                  </a:lnTo>
                  <a:lnTo>
                    <a:pt x="873" y="1771"/>
                  </a:lnTo>
                  <a:lnTo>
                    <a:pt x="873" y="1756"/>
                  </a:lnTo>
                  <a:lnTo>
                    <a:pt x="873" y="1744"/>
                  </a:lnTo>
                  <a:lnTo>
                    <a:pt x="873" y="1743"/>
                  </a:lnTo>
                  <a:lnTo>
                    <a:pt x="873" y="1742"/>
                  </a:lnTo>
                  <a:lnTo>
                    <a:pt x="873" y="1734"/>
                  </a:lnTo>
                  <a:lnTo>
                    <a:pt x="873" y="1702"/>
                  </a:lnTo>
                  <a:lnTo>
                    <a:pt x="873" y="1679"/>
                  </a:lnTo>
                  <a:lnTo>
                    <a:pt x="873" y="1677"/>
                  </a:lnTo>
                  <a:lnTo>
                    <a:pt x="873" y="1676"/>
                  </a:lnTo>
                  <a:lnTo>
                    <a:pt x="873" y="1667"/>
                  </a:lnTo>
                  <a:lnTo>
                    <a:pt x="873" y="1635"/>
                  </a:lnTo>
                  <a:lnTo>
                    <a:pt x="873" y="1612"/>
                  </a:lnTo>
                  <a:lnTo>
                    <a:pt x="873" y="1610"/>
                  </a:lnTo>
                  <a:lnTo>
                    <a:pt x="873" y="1608"/>
                  </a:lnTo>
                  <a:lnTo>
                    <a:pt x="873" y="1599"/>
                  </a:lnTo>
                  <a:lnTo>
                    <a:pt x="873" y="1593"/>
                  </a:lnTo>
                  <a:lnTo>
                    <a:pt x="873" y="1592"/>
                  </a:lnTo>
                  <a:lnTo>
                    <a:pt x="872" y="1592"/>
                  </a:lnTo>
                  <a:lnTo>
                    <a:pt x="871" y="1592"/>
                  </a:lnTo>
                  <a:lnTo>
                    <a:pt x="870" y="1592"/>
                  </a:lnTo>
                  <a:lnTo>
                    <a:pt x="870" y="1591"/>
                  </a:lnTo>
                  <a:lnTo>
                    <a:pt x="870" y="1590"/>
                  </a:lnTo>
                  <a:lnTo>
                    <a:pt x="870" y="1589"/>
                  </a:lnTo>
                  <a:lnTo>
                    <a:pt x="869" y="1589"/>
                  </a:lnTo>
                  <a:lnTo>
                    <a:pt x="868" y="1589"/>
                  </a:lnTo>
                  <a:lnTo>
                    <a:pt x="867" y="1589"/>
                  </a:lnTo>
                  <a:lnTo>
                    <a:pt x="866" y="1589"/>
                  </a:lnTo>
                  <a:lnTo>
                    <a:pt x="865" y="1589"/>
                  </a:lnTo>
                  <a:lnTo>
                    <a:pt x="862" y="1589"/>
                  </a:lnTo>
                  <a:lnTo>
                    <a:pt x="860" y="1589"/>
                  </a:lnTo>
                  <a:lnTo>
                    <a:pt x="859" y="1589"/>
                  </a:lnTo>
                  <a:lnTo>
                    <a:pt x="857" y="1589"/>
                  </a:lnTo>
                  <a:lnTo>
                    <a:pt x="854" y="1589"/>
                  </a:lnTo>
                  <a:lnTo>
                    <a:pt x="852" y="1589"/>
                  </a:lnTo>
                  <a:lnTo>
                    <a:pt x="851" y="1589"/>
                  </a:lnTo>
                  <a:lnTo>
                    <a:pt x="848" y="1589"/>
                  </a:lnTo>
                  <a:lnTo>
                    <a:pt x="846" y="1589"/>
                  </a:lnTo>
                  <a:lnTo>
                    <a:pt x="845" y="1589"/>
                  </a:lnTo>
                  <a:lnTo>
                    <a:pt x="843" y="1589"/>
                  </a:lnTo>
                  <a:lnTo>
                    <a:pt x="842" y="1589"/>
                  </a:lnTo>
                  <a:lnTo>
                    <a:pt x="841" y="1590"/>
                  </a:lnTo>
                  <a:lnTo>
                    <a:pt x="840" y="1593"/>
                  </a:lnTo>
                  <a:lnTo>
                    <a:pt x="838" y="1595"/>
                  </a:lnTo>
                  <a:lnTo>
                    <a:pt x="837" y="1596"/>
                  </a:lnTo>
                  <a:lnTo>
                    <a:pt x="836" y="1597"/>
                  </a:lnTo>
                  <a:lnTo>
                    <a:pt x="833" y="1602"/>
                  </a:lnTo>
                  <a:lnTo>
                    <a:pt x="831" y="1606"/>
                  </a:lnTo>
                  <a:lnTo>
                    <a:pt x="830" y="1607"/>
                  </a:lnTo>
                  <a:lnTo>
                    <a:pt x="827" y="1615"/>
                  </a:lnTo>
                  <a:lnTo>
                    <a:pt x="825" y="1620"/>
                  </a:lnTo>
                  <a:lnTo>
                    <a:pt x="824" y="1620"/>
                  </a:lnTo>
                  <a:lnTo>
                    <a:pt x="822" y="1620"/>
                  </a:lnTo>
                  <a:lnTo>
                    <a:pt x="820" y="1620"/>
                  </a:lnTo>
                  <a:lnTo>
                    <a:pt x="819" y="1620"/>
                  </a:lnTo>
                  <a:lnTo>
                    <a:pt x="816" y="1620"/>
                  </a:lnTo>
                  <a:lnTo>
                    <a:pt x="814" y="1620"/>
                  </a:lnTo>
                  <a:lnTo>
                    <a:pt x="813" y="1620"/>
                  </a:lnTo>
                  <a:lnTo>
                    <a:pt x="811" y="1620"/>
                  </a:lnTo>
                  <a:lnTo>
                    <a:pt x="805" y="1620"/>
                  </a:lnTo>
                  <a:lnTo>
                    <a:pt x="799" y="1620"/>
                  </a:lnTo>
                  <a:lnTo>
                    <a:pt x="798" y="1620"/>
                  </a:lnTo>
                  <a:lnTo>
                    <a:pt x="796" y="1620"/>
                  </a:lnTo>
                  <a:lnTo>
                    <a:pt x="789" y="1620"/>
                  </a:lnTo>
                  <a:lnTo>
                    <a:pt x="782" y="1620"/>
                  </a:lnTo>
                  <a:lnTo>
                    <a:pt x="781" y="1620"/>
                  </a:lnTo>
                  <a:lnTo>
                    <a:pt x="779" y="1620"/>
                  </a:lnTo>
                  <a:lnTo>
                    <a:pt x="778" y="1620"/>
                  </a:lnTo>
                  <a:lnTo>
                    <a:pt x="776" y="1618"/>
                  </a:lnTo>
                  <a:lnTo>
                    <a:pt x="775" y="1617"/>
                  </a:lnTo>
                  <a:lnTo>
                    <a:pt x="775" y="1616"/>
                  </a:lnTo>
                  <a:lnTo>
                    <a:pt x="775" y="1615"/>
                  </a:lnTo>
                  <a:lnTo>
                    <a:pt x="775" y="1614"/>
                  </a:lnTo>
                  <a:lnTo>
                    <a:pt x="775" y="1613"/>
                  </a:lnTo>
                  <a:lnTo>
                    <a:pt x="774" y="1611"/>
                  </a:lnTo>
                  <a:lnTo>
                    <a:pt x="773" y="1605"/>
                  </a:lnTo>
                  <a:lnTo>
                    <a:pt x="772" y="1600"/>
                  </a:lnTo>
                  <a:lnTo>
                    <a:pt x="772" y="1599"/>
                  </a:lnTo>
                  <a:lnTo>
                    <a:pt x="771" y="1598"/>
                  </a:lnTo>
                  <a:lnTo>
                    <a:pt x="769" y="1595"/>
                  </a:lnTo>
                  <a:lnTo>
                    <a:pt x="768" y="1593"/>
                  </a:lnTo>
                  <a:lnTo>
                    <a:pt x="768" y="1592"/>
                  </a:lnTo>
                  <a:lnTo>
                    <a:pt x="767" y="1592"/>
                  </a:lnTo>
                  <a:lnTo>
                    <a:pt x="766" y="1592"/>
                  </a:lnTo>
                  <a:lnTo>
                    <a:pt x="764" y="1592"/>
                  </a:lnTo>
                  <a:lnTo>
                    <a:pt x="763" y="1592"/>
                  </a:lnTo>
                  <a:lnTo>
                    <a:pt x="762" y="1592"/>
                  </a:lnTo>
                  <a:lnTo>
                    <a:pt x="757" y="1592"/>
                  </a:lnTo>
                  <a:lnTo>
                    <a:pt x="754" y="1592"/>
                  </a:lnTo>
                  <a:lnTo>
                    <a:pt x="753" y="1592"/>
                  </a:lnTo>
                  <a:lnTo>
                    <a:pt x="752" y="1592"/>
                  </a:lnTo>
                  <a:lnTo>
                    <a:pt x="749" y="1592"/>
                  </a:lnTo>
                  <a:lnTo>
                    <a:pt x="746" y="1592"/>
                  </a:lnTo>
                  <a:lnTo>
                    <a:pt x="746" y="1591"/>
                  </a:lnTo>
                  <a:lnTo>
                    <a:pt x="746" y="1590"/>
                  </a:lnTo>
                  <a:lnTo>
                    <a:pt x="746" y="1589"/>
                  </a:lnTo>
                  <a:lnTo>
                    <a:pt x="746" y="1588"/>
                  </a:lnTo>
                  <a:lnTo>
                    <a:pt x="746" y="1584"/>
                  </a:lnTo>
                  <a:lnTo>
                    <a:pt x="746" y="1582"/>
                  </a:lnTo>
                  <a:lnTo>
                    <a:pt x="746" y="1581"/>
                  </a:lnTo>
                  <a:lnTo>
                    <a:pt x="746" y="1579"/>
                  </a:lnTo>
                  <a:lnTo>
                    <a:pt x="746" y="1573"/>
                  </a:lnTo>
                  <a:lnTo>
                    <a:pt x="746" y="1569"/>
                  </a:lnTo>
                  <a:lnTo>
                    <a:pt x="746" y="1568"/>
                  </a:lnTo>
                  <a:lnTo>
                    <a:pt x="746" y="1565"/>
                  </a:lnTo>
                  <a:lnTo>
                    <a:pt x="746" y="1559"/>
                  </a:lnTo>
                  <a:lnTo>
                    <a:pt x="746" y="1554"/>
                  </a:lnTo>
                  <a:lnTo>
                    <a:pt x="746" y="1553"/>
                  </a:lnTo>
                  <a:lnTo>
                    <a:pt x="746" y="1552"/>
                  </a:lnTo>
                  <a:lnTo>
                    <a:pt x="746" y="1551"/>
                  </a:lnTo>
                  <a:lnTo>
                    <a:pt x="746" y="1550"/>
                  </a:lnTo>
                  <a:lnTo>
                    <a:pt x="748" y="1550"/>
                  </a:lnTo>
                  <a:lnTo>
                    <a:pt x="751" y="1550"/>
                  </a:lnTo>
                  <a:lnTo>
                    <a:pt x="753" y="1550"/>
                  </a:lnTo>
                  <a:lnTo>
                    <a:pt x="754" y="1550"/>
                  </a:lnTo>
                  <a:lnTo>
                    <a:pt x="755" y="1550"/>
                  </a:lnTo>
                  <a:lnTo>
                    <a:pt x="760" y="1548"/>
                  </a:lnTo>
                  <a:lnTo>
                    <a:pt x="763" y="1547"/>
                  </a:lnTo>
                  <a:lnTo>
                    <a:pt x="764" y="1546"/>
                  </a:lnTo>
                  <a:lnTo>
                    <a:pt x="767" y="1546"/>
                  </a:lnTo>
                  <a:lnTo>
                    <a:pt x="773" y="1544"/>
                  </a:lnTo>
                  <a:lnTo>
                    <a:pt x="777" y="1543"/>
                  </a:lnTo>
                  <a:lnTo>
                    <a:pt x="778" y="1542"/>
                  </a:lnTo>
                  <a:lnTo>
                    <a:pt x="780" y="1541"/>
                  </a:lnTo>
                  <a:lnTo>
                    <a:pt x="781" y="1540"/>
                  </a:lnTo>
                  <a:lnTo>
                    <a:pt x="782" y="1539"/>
                  </a:lnTo>
                  <a:lnTo>
                    <a:pt x="783" y="1539"/>
                  </a:lnTo>
                  <a:lnTo>
                    <a:pt x="785" y="1539"/>
                  </a:lnTo>
                  <a:lnTo>
                    <a:pt x="786" y="1539"/>
                  </a:lnTo>
                  <a:lnTo>
                    <a:pt x="786" y="1538"/>
                  </a:lnTo>
                  <a:lnTo>
                    <a:pt x="786" y="1537"/>
                  </a:lnTo>
                  <a:lnTo>
                    <a:pt x="786" y="1536"/>
                  </a:lnTo>
                  <a:lnTo>
                    <a:pt x="786" y="1535"/>
                  </a:lnTo>
                  <a:lnTo>
                    <a:pt x="786" y="1531"/>
                  </a:lnTo>
                  <a:lnTo>
                    <a:pt x="786" y="1529"/>
                  </a:lnTo>
                  <a:lnTo>
                    <a:pt x="786" y="1528"/>
                  </a:lnTo>
                  <a:lnTo>
                    <a:pt x="786" y="1526"/>
                  </a:lnTo>
                  <a:lnTo>
                    <a:pt x="786" y="1520"/>
                  </a:lnTo>
                  <a:lnTo>
                    <a:pt x="786" y="1516"/>
                  </a:lnTo>
                  <a:lnTo>
                    <a:pt x="786" y="1515"/>
                  </a:lnTo>
                  <a:lnTo>
                    <a:pt x="786" y="1512"/>
                  </a:lnTo>
                  <a:lnTo>
                    <a:pt x="786" y="1504"/>
                  </a:lnTo>
                  <a:lnTo>
                    <a:pt x="786" y="1498"/>
                  </a:lnTo>
                  <a:lnTo>
                    <a:pt x="786" y="1497"/>
                  </a:lnTo>
                  <a:lnTo>
                    <a:pt x="786" y="1495"/>
                  </a:lnTo>
                  <a:lnTo>
                    <a:pt x="786" y="1494"/>
                  </a:lnTo>
                  <a:lnTo>
                    <a:pt x="786" y="1493"/>
                  </a:lnTo>
                  <a:lnTo>
                    <a:pt x="783" y="1491"/>
                  </a:lnTo>
                  <a:lnTo>
                    <a:pt x="782" y="1490"/>
                  </a:lnTo>
                  <a:lnTo>
                    <a:pt x="782" y="1489"/>
                  </a:lnTo>
                  <a:lnTo>
                    <a:pt x="779" y="1486"/>
                  </a:lnTo>
                  <a:lnTo>
                    <a:pt x="778" y="1484"/>
                  </a:lnTo>
                  <a:lnTo>
                    <a:pt x="778" y="1483"/>
                  </a:lnTo>
                  <a:lnTo>
                    <a:pt x="777" y="1482"/>
                  </a:lnTo>
                  <a:lnTo>
                    <a:pt x="776" y="1479"/>
                  </a:lnTo>
                  <a:lnTo>
                    <a:pt x="775" y="1476"/>
                  </a:lnTo>
                  <a:lnTo>
                    <a:pt x="775" y="1475"/>
                  </a:lnTo>
                  <a:lnTo>
                    <a:pt x="775" y="1474"/>
                  </a:lnTo>
                  <a:lnTo>
                    <a:pt x="775" y="1473"/>
                  </a:lnTo>
                  <a:lnTo>
                    <a:pt x="775" y="1472"/>
                  </a:lnTo>
                  <a:lnTo>
                    <a:pt x="770" y="1470"/>
                  </a:lnTo>
                  <a:lnTo>
                    <a:pt x="768" y="1469"/>
                  </a:lnTo>
                  <a:lnTo>
                    <a:pt x="768" y="1468"/>
                  </a:lnTo>
                  <a:lnTo>
                    <a:pt x="767" y="1467"/>
                  </a:lnTo>
                  <a:lnTo>
                    <a:pt x="763" y="1462"/>
                  </a:lnTo>
                  <a:lnTo>
                    <a:pt x="761" y="1458"/>
                  </a:lnTo>
                  <a:lnTo>
                    <a:pt x="761" y="1457"/>
                  </a:lnTo>
                  <a:lnTo>
                    <a:pt x="758" y="1456"/>
                  </a:lnTo>
                  <a:lnTo>
                    <a:pt x="752" y="1451"/>
                  </a:lnTo>
                  <a:lnTo>
                    <a:pt x="746" y="1448"/>
                  </a:lnTo>
                  <a:lnTo>
                    <a:pt x="746" y="1447"/>
                  </a:lnTo>
                  <a:lnTo>
                    <a:pt x="743" y="1446"/>
                  </a:lnTo>
                  <a:lnTo>
                    <a:pt x="736" y="1440"/>
                  </a:lnTo>
                  <a:lnTo>
                    <a:pt x="730" y="1437"/>
                  </a:lnTo>
                  <a:lnTo>
                    <a:pt x="730" y="1436"/>
                  </a:lnTo>
                  <a:lnTo>
                    <a:pt x="726" y="1435"/>
                  </a:lnTo>
                  <a:lnTo>
                    <a:pt x="725" y="1434"/>
                  </a:lnTo>
                  <a:lnTo>
                    <a:pt x="725" y="1433"/>
                  </a:lnTo>
                  <a:lnTo>
                    <a:pt x="724" y="1433"/>
                  </a:lnTo>
                  <a:lnTo>
                    <a:pt x="722" y="1433"/>
                  </a:lnTo>
                  <a:lnTo>
                    <a:pt x="715" y="1433"/>
                  </a:lnTo>
                  <a:lnTo>
                    <a:pt x="708" y="1433"/>
                  </a:lnTo>
                  <a:lnTo>
                    <a:pt x="707" y="1433"/>
                  </a:lnTo>
                  <a:lnTo>
                    <a:pt x="704" y="1433"/>
                  </a:lnTo>
                  <a:lnTo>
                    <a:pt x="695" y="1433"/>
                  </a:lnTo>
                  <a:lnTo>
                    <a:pt x="687" y="1433"/>
                  </a:lnTo>
                  <a:lnTo>
                    <a:pt x="686" y="1433"/>
                  </a:lnTo>
                  <a:lnTo>
                    <a:pt x="682" y="1433"/>
                  </a:lnTo>
                  <a:lnTo>
                    <a:pt x="667" y="1433"/>
                  </a:lnTo>
                  <a:lnTo>
                    <a:pt x="656" y="1433"/>
                  </a:lnTo>
                  <a:lnTo>
                    <a:pt x="651" y="1434"/>
                  </a:lnTo>
                  <a:lnTo>
                    <a:pt x="642" y="1435"/>
                  </a:lnTo>
                  <a:lnTo>
                    <a:pt x="634" y="1436"/>
                  </a:lnTo>
                  <a:lnTo>
                    <a:pt x="633" y="1437"/>
                  </a:lnTo>
                  <a:lnTo>
                    <a:pt x="629" y="1439"/>
                  </a:lnTo>
                  <a:lnTo>
                    <a:pt x="627" y="1440"/>
                  </a:lnTo>
                  <a:lnTo>
                    <a:pt x="626" y="1441"/>
                  </a:lnTo>
                  <a:lnTo>
                    <a:pt x="625" y="1442"/>
                  </a:lnTo>
                  <a:lnTo>
                    <a:pt x="624" y="1444"/>
                  </a:lnTo>
                  <a:lnTo>
                    <a:pt x="624" y="1445"/>
                  </a:lnTo>
                  <a:lnTo>
                    <a:pt x="624" y="1446"/>
                  </a:lnTo>
                  <a:lnTo>
                    <a:pt x="624" y="1447"/>
                  </a:lnTo>
                  <a:lnTo>
                    <a:pt x="624" y="1448"/>
                  </a:lnTo>
                  <a:lnTo>
                    <a:pt x="624" y="1449"/>
                  </a:lnTo>
                  <a:lnTo>
                    <a:pt x="624" y="1454"/>
                  </a:lnTo>
                  <a:lnTo>
                    <a:pt x="624" y="1457"/>
                  </a:lnTo>
                  <a:lnTo>
                    <a:pt x="623" y="1459"/>
                  </a:lnTo>
                  <a:lnTo>
                    <a:pt x="621" y="1465"/>
                  </a:lnTo>
                  <a:lnTo>
                    <a:pt x="620" y="1468"/>
                  </a:lnTo>
                  <a:lnTo>
                    <a:pt x="620" y="1469"/>
                  </a:lnTo>
                  <a:lnTo>
                    <a:pt x="620" y="1471"/>
                  </a:lnTo>
                  <a:lnTo>
                    <a:pt x="620" y="1472"/>
                  </a:lnTo>
                  <a:lnTo>
                    <a:pt x="619" y="1473"/>
                  </a:lnTo>
                  <a:lnTo>
                    <a:pt x="617" y="1474"/>
                  </a:lnTo>
                  <a:lnTo>
                    <a:pt x="616" y="1475"/>
                  </a:lnTo>
                  <a:lnTo>
                    <a:pt x="615" y="1476"/>
                  </a:lnTo>
                  <a:lnTo>
                    <a:pt x="614" y="1477"/>
                  </a:lnTo>
                  <a:lnTo>
                    <a:pt x="611" y="1481"/>
                  </a:lnTo>
                  <a:lnTo>
                    <a:pt x="609" y="1483"/>
                  </a:lnTo>
                  <a:lnTo>
                    <a:pt x="608" y="1484"/>
                  </a:lnTo>
                  <a:lnTo>
                    <a:pt x="607" y="1485"/>
                  </a:lnTo>
                  <a:lnTo>
                    <a:pt x="606" y="1486"/>
                  </a:lnTo>
                  <a:lnTo>
                    <a:pt x="605" y="1487"/>
                  </a:lnTo>
                  <a:lnTo>
                    <a:pt x="604" y="1488"/>
                  </a:lnTo>
                  <a:lnTo>
                    <a:pt x="603" y="1489"/>
                  </a:lnTo>
                  <a:lnTo>
                    <a:pt x="602" y="1489"/>
                  </a:lnTo>
                  <a:lnTo>
                    <a:pt x="600" y="1489"/>
                  </a:lnTo>
                  <a:lnTo>
                    <a:pt x="598" y="1489"/>
                  </a:lnTo>
                  <a:lnTo>
                    <a:pt x="597" y="1490"/>
                  </a:lnTo>
                  <a:lnTo>
                    <a:pt x="594" y="1492"/>
                  </a:lnTo>
                  <a:lnTo>
                    <a:pt x="592" y="1493"/>
                  </a:lnTo>
                  <a:lnTo>
                    <a:pt x="591" y="1493"/>
                  </a:lnTo>
                  <a:lnTo>
                    <a:pt x="590" y="1493"/>
                  </a:lnTo>
                  <a:lnTo>
                    <a:pt x="585" y="1493"/>
                  </a:lnTo>
                  <a:lnTo>
                    <a:pt x="582" y="1493"/>
                  </a:lnTo>
                  <a:lnTo>
                    <a:pt x="582" y="1494"/>
                  </a:lnTo>
                  <a:lnTo>
                    <a:pt x="582" y="1495"/>
                  </a:lnTo>
                  <a:lnTo>
                    <a:pt x="582" y="1497"/>
                  </a:lnTo>
                  <a:lnTo>
                    <a:pt x="582" y="1498"/>
                  </a:lnTo>
                  <a:lnTo>
                    <a:pt x="582" y="1499"/>
                  </a:lnTo>
                  <a:lnTo>
                    <a:pt x="582" y="1502"/>
                  </a:lnTo>
                  <a:lnTo>
                    <a:pt x="582" y="1504"/>
                  </a:lnTo>
                  <a:lnTo>
                    <a:pt x="582" y="1505"/>
                  </a:lnTo>
                  <a:lnTo>
                    <a:pt x="582" y="1506"/>
                  </a:lnTo>
                  <a:lnTo>
                    <a:pt x="582" y="1511"/>
                  </a:lnTo>
                  <a:lnTo>
                    <a:pt x="582" y="1515"/>
                  </a:lnTo>
                  <a:lnTo>
                    <a:pt x="582" y="1516"/>
                  </a:lnTo>
                  <a:lnTo>
                    <a:pt x="582" y="1517"/>
                  </a:lnTo>
                  <a:lnTo>
                    <a:pt x="582" y="1522"/>
                  </a:lnTo>
                  <a:lnTo>
                    <a:pt x="582" y="1525"/>
                  </a:lnTo>
                  <a:lnTo>
                    <a:pt x="582" y="1526"/>
                  </a:lnTo>
                  <a:lnTo>
                    <a:pt x="582" y="1527"/>
                  </a:lnTo>
                  <a:lnTo>
                    <a:pt x="582" y="1528"/>
                  </a:lnTo>
                  <a:lnTo>
                    <a:pt x="580" y="1528"/>
                  </a:lnTo>
                  <a:lnTo>
                    <a:pt x="579" y="1528"/>
                  </a:lnTo>
                  <a:lnTo>
                    <a:pt x="576" y="1528"/>
                  </a:lnTo>
                  <a:lnTo>
                    <a:pt x="574" y="1528"/>
                  </a:lnTo>
                  <a:lnTo>
                    <a:pt x="573" y="1528"/>
                  </a:lnTo>
                  <a:lnTo>
                    <a:pt x="572" y="1528"/>
                  </a:lnTo>
                  <a:lnTo>
                    <a:pt x="569" y="1528"/>
                  </a:lnTo>
                  <a:lnTo>
                    <a:pt x="567" y="1528"/>
                  </a:lnTo>
                  <a:lnTo>
                    <a:pt x="566" y="1529"/>
                  </a:lnTo>
                  <a:lnTo>
                    <a:pt x="563" y="1530"/>
                  </a:lnTo>
                  <a:lnTo>
                    <a:pt x="560" y="1531"/>
                  </a:lnTo>
                  <a:lnTo>
                    <a:pt x="559" y="1531"/>
                  </a:lnTo>
                  <a:lnTo>
                    <a:pt x="557" y="1531"/>
                  </a:lnTo>
                  <a:lnTo>
                    <a:pt x="551" y="1531"/>
                  </a:lnTo>
                  <a:lnTo>
                    <a:pt x="546" y="1531"/>
                  </a:lnTo>
                  <a:lnTo>
                    <a:pt x="545" y="1531"/>
                  </a:lnTo>
                  <a:lnTo>
                    <a:pt x="540" y="1531"/>
                  </a:lnTo>
                  <a:lnTo>
                    <a:pt x="528" y="1531"/>
                  </a:lnTo>
                  <a:lnTo>
                    <a:pt x="518" y="1531"/>
                  </a:lnTo>
                  <a:lnTo>
                    <a:pt x="516" y="1531"/>
                  </a:lnTo>
                  <a:lnTo>
                    <a:pt x="509" y="1531"/>
                  </a:lnTo>
                  <a:lnTo>
                    <a:pt x="482" y="1531"/>
                  </a:lnTo>
                  <a:lnTo>
                    <a:pt x="462" y="1531"/>
                  </a:lnTo>
                  <a:lnTo>
                    <a:pt x="461" y="1531"/>
                  </a:lnTo>
                  <a:lnTo>
                    <a:pt x="460" y="1531"/>
                  </a:lnTo>
                  <a:lnTo>
                    <a:pt x="453" y="1531"/>
                  </a:lnTo>
                  <a:lnTo>
                    <a:pt x="427" y="1531"/>
                  </a:lnTo>
                  <a:lnTo>
                    <a:pt x="408" y="1531"/>
                  </a:lnTo>
                  <a:lnTo>
                    <a:pt x="407" y="1531"/>
                  </a:lnTo>
                  <a:lnTo>
                    <a:pt x="405" y="1531"/>
                  </a:lnTo>
                  <a:lnTo>
                    <a:pt x="399" y="1531"/>
                  </a:lnTo>
                  <a:lnTo>
                    <a:pt x="394" y="1531"/>
                  </a:lnTo>
                  <a:lnTo>
                    <a:pt x="393" y="1531"/>
                  </a:lnTo>
                  <a:lnTo>
                    <a:pt x="392" y="1531"/>
                  </a:lnTo>
                  <a:lnTo>
                    <a:pt x="391" y="1531"/>
                  </a:lnTo>
                  <a:lnTo>
                    <a:pt x="391" y="1530"/>
                  </a:lnTo>
                  <a:lnTo>
                    <a:pt x="391" y="1529"/>
                  </a:lnTo>
                  <a:lnTo>
                    <a:pt x="391" y="1528"/>
                  </a:lnTo>
                  <a:lnTo>
                    <a:pt x="388" y="1527"/>
                  </a:lnTo>
                  <a:lnTo>
                    <a:pt x="387" y="1526"/>
                  </a:lnTo>
                  <a:lnTo>
                    <a:pt x="387" y="1525"/>
                  </a:lnTo>
                  <a:lnTo>
                    <a:pt x="387" y="1524"/>
                  </a:lnTo>
                  <a:lnTo>
                    <a:pt x="387" y="1521"/>
                  </a:lnTo>
                  <a:lnTo>
                    <a:pt x="387" y="1519"/>
                  </a:lnTo>
                  <a:lnTo>
                    <a:pt x="387" y="1518"/>
                  </a:lnTo>
                  <a:lnTo>
                    <a:pt x="386" y="1515"/>
                  </a:lnTo>
                  <a:lnTo>
                    <a:pt x="385" y="1503"/>
                  </a:lnTo>
                  <a:lnTo>
                    <a:pt x="384" y="1494"/>
                  </a:lnTo>
                  <a:lnTo>
                    <a:pt x="384" y="1493"/>
                  </a:lnTo>
                  <a:lnTo>
                    <a:pt x="384" y="1492"/>
                  </a:lnTo>
                  <a:lnTo>
                    <a:pt x="384" y="1487"/>
                  </a:lnTo>
                  <a:lnTo>
                    <a:pt x="384" y="1484"/>
                  </a:lnTo>
                  <a:lnTo>
                    <a:pt x="384" y="1483"/>
                  </a:lnTo>
                  <a:lnTo>
                    <a:pt x="383" y="1483"/>
                  </a:lnTo>
                  <a:lnTo>
                    <a:pt x="382" y="1483"/>
                  </a:lnTo>
                  <a:lnTo>
                    <a:pt x="381" y="1483"/>
                  </a:lnTo>
                  <a:lnTo>
                    <a:pt x="380" y="1483"/>
                  </a:lnTo>
                  <a:lnTo>
                    <a:pt x="379" y="1483"/>
                  </a:lnTo>
                  <a:lnTo>
                    <a:pt x="373" y="1483"/>
                  </a:lnTo>
                  <a:lnTo>
                    <a:pt x="370" y="1483"/>
                  </a:lnTo>
                  <a:lnTo>
                    <a:pt x="369" y="1483"/>
                  </a:lnTo>
                  <a:lnTo>
                    <a:pt x="367" y="1483"/>
                  </a:lnTo>
                  <a:lnTo>
                    <a:pt x="361" y="1483"/>
                  </a:lnTo>
                  <a:lnTo>
                    <a:pt x="355" y="1483"/>
                  </a:lnTo>
                  <a:lnTo>
                    <a:pt x="354" y="1483"/>
                  </a:lnTo>
                  <a:lnTo>
                    <a:pt x="352" y="1483"/>
                  </a:lnTo>
                  <a:lnTo>
                    <a:pt x="346" y="1483"/>
                  </a:lnTo>
                  <a:lnTo>
                    <a:pt x="342" y="1483"/>
                  </a:lnTo>
                  <a:lnTo>
                    <a:pt x="340" y="1483"/>
                  </a:lnTo>
                  <a:lnTo>
                    <a:pt x="339" y="1483"/>
                  </a:lnTo>
                  <a:lnTo>
                    <a:pt x="338" y="1483"/>
                  </a:lnTo>
                  <a:lnTo>
                    <a:pt x="338" y="1481"/>
                  </a:lnTo>
                  <a:lnTo>
                    <a:pt x="338" y="1480"/>
                  </a:lnTo>
                  <a:lnTo>
                    <a:pt x="338" y="1479"/>
                  </a:lnTo>
                  <a:lnTo>
                    <a:pt x="338" y="1477"/>
                  </a:lnTo>
                  <a:lnTo>
                    <a:pt x="338" y="1472"/>
                  </a:lnTo>
                  <a:lnTo>
                    <a:pt x="338" y="1469"/>
                  </a:lnTo>
                  <a:lnTo>
                    <a:pt x="338" y="1468"/>
                  </a:lnTo>
                  <a:lnTo>
                    <a:pt x="338" y="1466"/>
                  </a:lnTo>
                  <a:lnTo>
                    <a:pt x="338" y="1458"/>
                  </a:lnTo>
                  <a:lnTo>
                    <a:pt x="338" y="1452"/>
                  </a:lnTo>
                  <a:lnTo>
                    <a:pt x="338" y="1451"/>
                  </a:lnTo>
                  <a:lnTo>
                    <a:pt x="338" y="1449"/>
                  </a:lnTo>
                  <a:lnTo>
                    <a:pt x="338" y="1440"/>
                  </a:lnTo>
                  <a:lnTo>
                    <a:pt x="338" y="1434"/>
                  </a:lnTo>
                  <a:lnTo>
                    <a:pt x="338" y="1433"/>
                  </a:lnTo>
                  <a:lnTo>
                    <a:pt x="338" y="1432"/>
                  </a:lnTo>
                  <a:lnTo>
                    <a:pt x="338" y="1431"/>
                  </a:lnTo>
                  <a:lnTo>
                    <a:pt x="338" y="1430"/>
                  </a:lnTo>
                  <a:lnTo>
                    <a:pt x="337" y="1430"/>
                  </a:lnTo>
                  <a:lnTo>
                    <a:pt x="336" y="1430"/>
                  </a:lnTo>
                  <a:lnTo>
                    <a:pt x="333" y="1430"/>
                  </a:lnTo>
                  <a:lnTo>
                    <a:pt x="331" y="1430"/>
                  </a:lnTo>
                  <a:lnTo>
                    <a:pt x="330" y="1430"/>
                  </a:lnTo>
                  <a:lnTo>
                    <a:pt x="328" y="1430"/>
                  </a:lnTo>
                  <a:lnTo>
                    <a:pt x="321" y="1428"/>
                  </a:lnTo>
                  <a:lnTo>
                    <a:pt x="317" y="1427"/>
                  </a:lnTo>
                  <a:lnTo>
                    <a:pt x="317" y="1426"/>
                  </a:lnTo>
                  <a:lnTo>
                    <a:pt x="316" y="1426"/>
                  </a:lnTo>
                  <a:lnTo>
                    <a:pt x="313" y="1426"/>
                  </a:lnTo>
                  <a:lnTo>
                    <a:pt x="301" y="1424"/>
                  </a:lnTo>
                  <a:lnTo>
                    <a:pt x="292" y="1423"/>
                  </a:lnTo>
                  <a:lnTo>
                    <a:pt x="292" y="1422"/>
                  </a:lnTo>
                  <a:lnTo>
                    <a:pt x="291" y="1422"/>
                  </a:lnTo>
                  <a:lnTo>
                    <a:pt x="288" y="1421"/>
                  </a:lnTo>
                  <a:lnTo>
                    <a:pt x="276" y="1418"/>
                  </a:lnTo>
                  <a:lnTo>
                    <a:pt x="268" y="1416"/>
                  </a:lnTo>
                  <a:lnTo>
                    <a:pt x="268" y="1415"/>
                  </a:lnTo>
                  <a:lnTo>
                    <a:pt x="266" y="1415"/>
                  </a:lnTo>
                  <a:lnTo>
                    <a:pt x="265" y="1415"/>
                  </a:lnTo>
                  <a:lnTo>
                    <a:pt x="262" y="1415"/>
                  </a:lnTo>
                  <a:lnTo>
                    <a:pt x="260" y="1415"/>
                  </a:lnTo>
                  <a:lnTo>
                    <a:pt x="260" y="1414"/>
                  </a:lnTo>
                  <a:lnTo>
                    <a:pt x="260" y="1413"/>
                  </a:lnTo>
                  <a:lnTo>
                    <a:pt x="260" y="1412"/>
                  </a:lnTo>
                  <a:lnTo>
                    <a:pt x="259" y="1411"/>
                  </a:lnTo>
                  <a:lnTo>
                    <a:pt x="258" y="1408"/>
                  </a:lnTo>
                  <a:lnTo>
                    <a:pt x="257" y="1405"/>
                  </a:lnTo>
                  <a:lnTo>
                    <a:pt x="257" y="1404"/>
                  </a:lnTo>
                  <a:lnTo>
                    <a:pt x="256" y="1402"/>
                  </a:lnTo>
                  <a:lnTo>
                    <a:pt x="255" y="1395"/>
                  </a:lnTo>
                  <a:lnTo>
                    <a:pt x="254" y="1388"/>
                  </a:lnTo>
                  <a:lnTo>
                    <a:pt x="254" y="1387"/>
                  </a:lnTo>
                  <a:lnTo>
                    <a:pt x="252" y="1384"/>
                  </a:lnTo>
                  <a:lnTo>
                    <a:pt x="249" y="1375"/>
                  </a:lnTo>
                  <a:lnTo>
                    <a:pt x="246" y="1367"/>
                  </a:lnTo>
                  <a:lnTo>
                    <a:pt x="246" y="1366"/>
                  </a:lnTo>
                  <a:lnTo>
                    <a:pt x="246" y="1364"/>
                  </a:lnTo>
                  <a:lnTo>
                    <a:pt x="246" y="1363"/>
                  </a:lnTo>
                  <a:lnTo>
                    <a:pt x="246" y="1362"/>
                  </a:lnTo>
                  <a:lnTo>
                    <a:pt x="241" y="1359"/>
                  </a:lnTo>
                  <a:lnTo>
                    <a:pt x="239" y="1357"/>
                  </a:lnTo>
                  <a:lnTo>
                    <a:pt x="239" y="1356"/>
                  </a:lnTo>
                  <a:lnTo>
                    <a:pt x="238" y="1355"/>
                  </a:lnTo>
                  <a:lnTo>
                    <a:pt x="235" y="1351"/>
                  </a:lnTo>
                  <a:lnTo>
                    <a:pt x="233" y="1349"/>
                  </a:lnTo>
                  <a:lnTo>
                    <a:pt x="233" y="1348"/>
                  </a:lnTo>
                  <a:lnTo>
                    <a:pt x="229" y="1347"/>
                  </a:lnTo>
                  <a:lnTo>
                    <a:pt x="223" y="1342"/>
                  </a:lnTo>
                  <a:lnTo>
                    <a:pt x="218" y="1339"/>
                  </a:lnTo>
                  <a:lnTo>
                    <a:pt x="218" y="1338"/>
                  </a:lnTo>
                  <a:lnTo>
                    <a:pt x="215" y="1337"/>
                  </a:lnTo>
                  <a:lnTo>
                    <a:pt x="207" y="1331"/>
                  </a:lnTo>
                  <a:lnTo>
                    <a:pt x="201" y="1328"/>
                  </a:lnTo>
                  <a:lnTo>
                    <a:pt x="201" y="1327"/>
                  </a:lnTo>
                  <a:lnTo>
                    <a:pt x="198" y="1326"/>
                  </a:lnTo>
                  <a:lnTo>
                    <a:pt x="197" y="1325"/>
                  </a:lnTo>
                  <a:lnTo>
                    <a:pt x="197" y="1324"/>
                  </a:lnTo>
                  <a:lnTo>
                    <a:pt x="196" y="1324"/>
                  </a:lnTo>
                  <a:lnTo>
                    <a:pt x="192" y="1324"/>
                  </a:lnTo>
                  <a:lnTo>
                    <a:pt x="190" y="1324"/>
                  </a:lnTo>
                  <a:lnTo>
                    <a:pt x="189" y="1324"/>
                  </a:lnTo>
                  <a:lnTo>
                    <a:pt x="188" y="1324"/>
                  </a:lnTo>
                  <a:lnTo>
                    <a:pt x="185" y="1324"/>
                  </a:lnTo>
                  <a:lnTo>
                    <a:pt x="183" y="1324"/>
                  </a:lnTo>
                  <a:lnTo>
                    <a:pt x="182" y="1324"/>
                  </a:lnTo>
                  <a:lnTo>
                    <a:pt x="180" y="1324"/>
                  </a:lnTo>
                  <a:lnTo>
                    <a:pt x="171" y="1324"/>
                  </a:lnTo>
                  <a:lnTo>
                    <a:pt x="165" y="1324"/>
                  </a:lnTo>
                  <a:lnTo>
                    <a:pt x="164" y="1324"/>
                  </a:lnTo>
                  <a:lnTo>
                    <a:pt x="161" y="1324"/>
                  </a:lnTo>
                  <a:lnTo>
                    <a:pt x="151" y="1324"/>
                  </a:lnTo>
                  <a:lnTo>
                    <a:pt x="144" y="1324"/>
                  </a:lnTo>
                  <a:lnTo>
                    <a:pt x="143" y="1324"/>
                  </a:lnTo>
                  <a:lnTo>
                    <a:pt x="142" y="1324"/>
                  </a:lnTo>
                  <a:lnTo>
                    <a:pt x="141" y="1324"/>
                  </a:lnTo>
                  <a:lnTo>
                    <a:pt x="140" y="1325"/>
                  </a:lnTo>
                  <a:lnTo>
                    <a:pt x="135" y="1326"/>
                  </a:lnTo>
                  <a:lnTo>
                    <a:pt x="133" y="1327"/>
                  </a:lnTo>
                  <a:lnTo>
                    <a:pt x="132" y="1328"/>
                  </a:lnTo>
                  <a:lnTo>
                    <a:pt x="129" y="1334"/>
                  </a:lnTo>
                  <a:lnTo>
                    <a:pt x="127" y="1338"/>
                  </a:lnTo>
                  <a:lnTo>
                    <a:pt x="126" y="1339"/>
                  </a:lnTo>
                  <a:lnTo>
                    <a:pt x="125" y="1340"/>
                  </a:lnTo>
                  <a:lnTo>
                    <a:pt x="122" y="1343"/>
                  </a:lnTo>
                  <a:lnTo>
                    <a:pt x="120" y="1345"/>
                  </a:lnTo>
                  <a:lnTo>
                    <a:pt x="118" y="1345"/>
                  </a:lnTo>
                  <a:lnTo>
                    <a:pt x="117" y="1345"/>
                  </a:lnTo>
                  <a:lnTo>
                    <a:pt x="116" y="1345"/>
                  </a:lnTo>
                  <a:lnTo>
                    <a:pt x="115" y="1345"/>
                  </a:lnTo>
                  <a:lnTo>
                    <a:pt x="114" y="1345"/>
                  </a:lnTo>
                  <a:lnTo>
                    <a:pt x="109" y="1345"/>
                  </a:lnTo>
                  <a:lnTo>
                    <a:pt x="106" y="1345"/>
                  </a:lnTo>
                  <a:lnTo>
                    <a:pt x="105" y="1345"/>
                  </a:lnTo>
                  <a:lnTo>
                    <a:pt x="103" y="1345"/>
                  </a:lnTo>
                  <a:lnTo>
                    <a:pt x="96" y="1345"/>
                  </a:lnTo>
                  <a:lnTo>
                    <a:pt x="91" y="1345"/>
                  </a:lnTo>
                  <a:lnTo>
                    <a:pt x="90" y="1345"/>
                  </a:lnTo>
                  <a:lnTo>
                    <a:pt x="88" y="1345"/>
                  </a:lnTo>
                  <a:lnTo>
                    <a:pt x="81" y="1345"/>
                  </a:lnTo>
                  <a:lnTo>
                    <a:pt x="77" y="1345"/>
                  </a:lnTo>
                  <a:lnTo>
                    <a:pt x="76" y="1345"/>
                  </a:lnTo>
                  <a:lnTo>
                    <a:pt x="75" y="1345"/>
                  </a:lnTo>
                  <a:lnTo>
                    <a:pt x="74" y="1345"/>
                  </a:lnTo>
                  <a:lnTo>
                    <a:pt x="71" y="1343"/>
                  </a:lnTo>
                  <a:lnTo>
                    <a:pt x="70" y="1342"/>
                  </a:lnTo>
                  <a:lnTo>
                    <a:pt x="70" y="1341"/>
                  </a:lnTo>
                  <a:lnTo>
                    <a:pt x="68" y="1340"/>
                  </a:lnTo>
                  <a:lnTo>
                    <a:pt x="67" y="1339"/>
                  </a:lnTo>
                  <a:lnTo>
                    <a:pt x="67" y="1338"/>
                  </a:lnTo>
                  <a:lnTo>
                    <a:pt x="65" y="1337"/>
                  </a:lnTo>
                  <a:lnTo>
                    <a:pt x="63" y="1335"/>
                  </a:lnTo>
                  <a:lnTo>
                    <a:pt x="63" y="1334"/>
                  </a:lnTo>
                  <a:lnTo>
                    <a:pt x="62" y="1334"/>
                  </a:lnTo>
                  <a:lnTo>
                    <a:pt x="60" y="1334"/>
                  </a:lnTo>
                  <a:lnTo>
                    <a:pt x="59" y="1334"/>
                  </a:lnTo>
                  <a:lnTo>
                    <a:pt x="58" y="1334"/>
                  </a:lnTo>
                  <a:lnTo>
                    <a:pt x="57" y="1334"/>
                  </a:lnTo>
                  <a:lnTo>
                    <a:pt x="52" y="1332"/>
                  </a:lnTo>
                  <a:lnTo>
                    <a:pt x="49" y="1331"/>
                  </a:lnTo>
                  <a:lnTo>
                    <a:pt x="49" y="1330"/>
                  </a:lnTo>
                  <a:lnTo>
                    <a:pt x="48" y="1330"/>
                  </a:lnTo>
                  <a:lnTo>
                    <a:pt x="44" y="1330"/>
                  </a:lnTo>
                  <a:lnTo>
                    <a:pt x="42" y="1330"/>
                  </a:lnTo>
                  <a:lnTo>
                    <a:pt x="42" y="1329"/>
                  </a:lnTo>
                  <a:lnTo>
                    <a:pt x="42" y="1328"/>
                  </a:lnTo>
                  <a:lnTo>
                    <a:pt x="42" y="1327"/>
                  </a:lnTo>
                  <a:lnTo>
                    <a:pt x="42" y="1326"/>
                  </a:lnTo>
                  <a:lnTo>
                    <a:pt x="42" y="1323"/>
                  </a:lnTo>
                  <a:lnTo>
                    <a:pt x="42" y="1321"/>
                  </a:lnTo>
                  <a:lnTo>
                    <a:pt x="42" y="1320"/>
                  </a:lnTo>
                  <a:lnTo>
                    <a:pt x="42" y="1319"/>
                  </a:lnTo>
                  <a:lnTo>
                    <a:pt x="42" y="1313"/>
                  </a:lnTo>
                  <a:lnTo>
                    <a:pt x="42" y="1310"/>
                  </a:lnTo>
                  <a:lnTo>
                    <a:pt x="42" y="1309"/>
                  </a:lnTo>
                  <a:lnTo>
                    <a:pt x="42" y="1308"/>
                  </a:lnTo>
                  <a:lnTo>
                    <a:pt x="42" y="1303"/>
                  </a:lnTo>
                  <a:lnTo>
                    <a:pt x="42" y="1299"/>
                  </a:lnTo>
                  <a:lnTo>
                    <a:pt x="42" y="1298"/>
                  </a:lnTo>
                  <a:lnTo>
                    <a:pt x="42" y="1297"/>
                  </a:lnTo>
                  <a:lnTo>
                    <a:pt x="42" y="1296"/>
                  </a:lnTo>
                  <a:lnTo>
                    <a:pt x="42" y="1295"/>
                  </a:lnTo>
                  <a:lnTo>
                    <a:pt x="43" y="1295"/>
                  </a:lnTo>
                  <a:lnTo>
                    <a:pt x="44" y="1295"/>
                  </a:lnTo>
                  <a:lnTo>
                    <a:pt x="46" y="1295"/>
                  </a:lnTo>
                  <a:lnTo>
                    <a:pt x="50" y="1294"/>
                  </a:lnTo>
                  <a:lnTo>
                    <a:pt x="52" y="1293"/>
                  </a:lnTo>
                  <a:lnTo>
                    <a:pt x="53" y="1292"/>
                  </a:lnTo>
                  <a:lnTo>
                    <a:pt x="54" y="1292"/>
                  </a:lnTo>
                  <a:lnTo>
                    <a:pt x="59" y="1290"/>
                  </a:lnTo>
                  <a:lnTo>
                    <a:pt x="62" y="1289"/>
                  </a:lnTo>
                  <a:lnTo>
                    <a:pt x="63" y="1288"/>
                  </a:lnTo>
                  <a:lnTo>
                    <a:pt x="65" y="1287"/>
                  </a:lnTo>
                  <a:lnTo>
                    <a:pt x="66" y="1286"/>
                  </a:lnTo>
                  <a:lnTo>
                    <a:pt x="67" y="1285"/>
                  </a:lnTo>
                  <a:lnTo>
                    <a:pt x="68" y="1285"/>
                  </a:lnTo>
                  <a:lnTo>
                    <a:pt x="69" y="1285"/>
                  </a:lnTo>
                  <a:lnTo>
                    <a:pt x="70" y="1285"/>
                  </a:lnTo>
                  <a:lnTo>
                    <a:pt x="70" y="1284"/>
                  </a:lnTo>
                  <a:lnTo>
                    <a:pt x="70" y="1283"/>
                  </a:lnTo>
                  <a:lnTo>
                    <a:pt x="70" y="1281"/>
                  </a:lnTo>
                  <a:lnTo>
                    <a:pt x="70" y="1279"/>
                  </a:lnTo>
                  <a:lnTo>
                    <a:pt x="70" y="1278"/>
                  </a:lnTo>
                  <a:lnTo>
                    <a:pt x="70" y="1277"/>
                  </a:lnTo>
                  <a:lnTo>
                    <a:pt x="70" y="1276"/>
                  </a:lnTo>
                  <a:lnTo>
                    <a:pt x="70" y="1271"/>
                  </a:lnTo>
                  <a:lnTo>
                    <a:pt x="70" y="1268"/>
                  </a:lnTo>
                  <a:lnTo>
                    <a:pt x="70" y="1267"/>
                  </a:lnTo>
                  <a:lnTo>
                    <a:pt x="70" y="1264"/>
                  </a:lnTo>
                  <a:lnTo>
                    <a:pt x="70" y="1258"/>
                  </a:lnTo>
                  <a:lnTo>
                    <a:pt x="70" y="1254"/>
                  </a:lnTo>
                  <a:lnTo>
                    <a:pt x="70" y="1253"/>
                  </a:lnTo>
                  <a:lnTo>
                    <a:pt x="70" y="1252"/>
                  </a:lnTo>
                  <a:lnTo>
                    <a:pt x="70" y="1251"/>
                  </a:lnTo>
                  <a:lnTo>
                    <a:pt x="70" y="1250"/>
                  </a:lnTo>
                  <a:lnTo>
                    <a:pt x="69" y="1250"/>
                  </a:lnTo>
                  <a:lnTo>
                    <a:pt x="68" y="1250"/>
                  </a:lnTo>
                  <a:lnTo>
                    <a:pt x="67" y="1250"/>
                  </a:lnTo>
                  <a:lnTo>
                    <a:pt x="61" y="1248"/>
                  </a:lnTo>
                  <a:lnTo>
                    <a:pt x="59" y="1246"/>
                  </a:lnTo>
                  <a:lnTo>
                    <a:pt x="59" y="1245"/>
                  </a:lnTo>
                  <a:lnTo>
                    <a:pt x="58" y="1245"/>
                  </a:lnTo>
                  <a:lnTo>
                    <a:pt x="55" y="1245"/>
                  </a:lnTo>
                  <a:lnTo>
                    <a:pt x="46" y="1242"/>
                  </a:lnTo>
                  <a:lnTo>
                    <a:pt x="38" y="1240"/>
                  </a:lnTo>
                  <a:lnTo>
                    <a:pt x="38" y="1239"/>
                  </a:lnTo>
                  <a:lnTo>
                    <a:pt x="34" y="1238"/>
                  </a:lnTo>
                  <a:lnTo>
                    <a:pt x="32" y="1237"/>
                  </a:lnTo>
                  <a:lnTo>
                    <a:pt x="32" y="1236"/>
                  </a:lnTo>
                  <a:lnTo>
                    <a:pt x="29" y="1234"/>
                  </a:lnTo>
                  <a:lnTo>
                    <a:pt x="28" y="1233"/>
                  </a:lnTo>
                  <a:lnTo>
                    <a:pt x="28" y="1232"/>
                  </a:lnTo>
                  <a:lnTo>
                    <a:pt x="23" y="1228"/>
                  </a:lnTo>
                  <a:lnTo>
                    <a:pt x="21" y="1226"/>
                  </a:lnTo>
                  <a:lnTo>
                    <a:pt x="21" y="1225"/>
                  </a:lnTo>
                  <a:lnTo>
                    <a:pt x="16" y="1224"/>
                  </a:lnTo>
                  <a:lnTo>
                    <a:pt x="14" y="1223"/>
                  </a:lnTo>
                  <a:lnTo>
                    <a:pt x="14" y="1222"/>
                  </a:lnTo>
                  <a:lnTo>
                    <a:pt x="14" y="1221"/>
                  </a:lnTo>
                  <a:lnTo>
                    <a:pt x="14" y="1220"/>
                  </a:lnTo>
                  <a:lnTo>
                    <a:pt x="14" y="1219"/>
                  </a:lnTo>
                  <a:lnTo>
                    <a:pt x="14" y="1217"/>
                  </a:lnTo>
                  <a:lnTo>
                    <a:pt x="14" y="1216"/>
                  </a:lnTo>
                  <a:lnTo>
                    <a:pt x="14" y="1215"/>
                  </a:lnTo>
                  <a:lnTo>
                    <a:pt x="12" y="1209"/>
                  </a:lnTo>
                  <a:lnTo>
                    <a:pt x="11" y="1206"/>
                  </a:lnTo>
                  <a:lnTo>
                    <a:pt x="11" y="1205"/>
                  </a:lnTo>
                  <a:lnTo>
                    <a:pt x="10" y="1202"/>
                  </a:lnTo>
                  <a:lnTo>
                    <a:pt x="7" y="1190"/>
                  </a:lnTo>
                  <a:lnTo>
                    <a:pt x="6" y="1181"/>
                  </a:lnTo>
                  <a:lnTo>
                    <a:pt x="6" y="1180"/>
                  </a:lnTo>
                  <a:lnTo>
                    <a:pt x="5" y="1177"/>
                  </a:lnTo>
                  <a:lnTo>
                    <a:pt x="4" y="1167"/>
                  </a:lnTo>
                  <a:lnTo>
                    <a:pt x="3" y="1160"/>
                  </a:lnTo>
                  <a:lnTo>
                    <a:pt x="3" y="1159"/>
                  </a:lnTo>
                  <a:lnTo>
                    <a:pt x="3" y="1155"/>
                  </a:lnTo>
                  <a:lnTo>
                    <a:pt x="3" y="1153"/>
                  </a:lnTo>
                  <a:lnTo>
                    <a:pt x="3" y="1152"/>
                  </a:lnTo>
                  <a:lnTo>
                    <a:pt x="3" y="1149"/>
                  </a:lnTo>
                  <a:lnTo>
                    <a:pt x="3" y="1139"/>
                  </a:lnTo>
                  <a:lnTo>
                    <a:pt x="3" y="1132"/>
                  </a:lnTo>
                  <a:lnTo>
                    <a:pt x="3" y="1131"/>
                  </a:lnTo>
                  <a:lnTo>
                    <a:pt x="3" y="1124"/>
                  </a:lnTo>
                  <a:lnTo>
                    <a:pt x="3" y="1100"/>
                  </a:lnTo>
                  <a:lnTo>
                    <a:pt x="3" y="1082"/>
                  </a:lnTo>
                  <a:lnTo>
                    <a:pt x="3" y="1081"/>
                  </a:lnTo>
                  <a:lnTo>
                    <a:pt x="3" y="1080"/>
                  </a:lnTo>
                  <a:lnTo>
                    <a:pt x="3" y="1066"/>
                  </a:lnTo>
                  <a:lnTo>
                    <a:pt x="3" y="1022"/>
                  </a:lnTo>
                  <a:lnTo>
                    <a:pt x="3" y="988"/>
                  </a:lnTo>
                  <a:lnTo>
                    <a:pt x="3" y="986"/>
                  </a:lnTo>
                  <a:lnTo>
                    <a:pt x="3" y="985"/>
                  </a:lnTo>
                  <a:lnTo>
                    <a:pt x="3" y="971"/>
                  </a:lnTo>
                  <a:lnTo>
                    <a:pt x="3" y="927"/>
                  </a:lnTo>
                  <a:lnTo>
                    <a:pt x="3" y="893"/>
                  </a:lnTo>
                  <a:lnTo>
                    <a:pt x="3" y="890"/>
                  </a:lnTo>
                  <a:lnTo>
                    <a:pt x="3" y="887"/>
                  </a:lnTo>
                  <a:lnTo>
                    <a:pt x="3" y="876"/>
                  </a:lnTo>
                  <a:lnTo>
                    <a:pt x="3" y="867"/>
                  </a:lnTo>
                  <a:lnTo>
                    <a:pt x="3" y="866"/>
                  </a:lnTo>
                  <a:lnTo>
                    <a:pt x="4" y="864"/>
                  </a:lnTo>
                  <a:lnTo>
                    <a:pt x="5" y="863"/>
                  </a:lnTo>
                  <a:lnTo>
                    <a:pt x="6" y="862"/>
                  </a:lnTo>
                  <a:lnTo>
                    <a:pt x="9" y="861"/>
                  </a:lnTo>
                  <a:lnTo>
                    <a:pt x="10" y="860"/>
                  </a:lnTo>
                  <a:lnTo>
                    <a:pt x="11" y="859"/>
                  </a:lnTo>
                  <a:lnTo>
                    <a:pt x="12" y="858"/>
                  </a:lnTo>
                  <a:lnTo>
                    <a:pt x="17" y="852"/>
                  </a:lnTo>
                  <a:lnTo>
                    <a:pt x="20" y="849"/>
                  </a:lnTo>
                  <a:lnTo>
                    <a:pt x="21" y="848"/>
                  </a:lnTo>
                  <a:lnTo>
                    <a:pt x="23" y="846"/>
                  </a:lnTo>
                  <a:lnTo>
                    <a:pt x="30" y="840"/>
                  </a:lnTo>
                  <a:lnTo>
                    <a:pt x="34" y="835"/>
                  </a:lnTo>
                  <a:lnTo>
                    <a:pt x="35" y="834"/>
                  </a:lnTo>
                  <a:lnTo>
                    <a:pt x="35" y="833"/>
                  </a:lnTo>
                  <a:lnTo>
                    <a:pt x="35" y="828"/>
                  </a:lnTo>
                  <a:lnTo>
                    <a:pt x="35" y="825"/>
                  </a:lnTo>
                  <a:lnTo>
                    <a:pt x="35" y="824"/>
                  </a:lnTo>
                  <a:lnTo>
                    <a:pt x="35" y="822"/>
                  </a:lnTo>
                  <a:lnTo>
                    <a:pt x="35" y="813"/>
                  </a:lnTo>
                  <a:lnTo>
                    <a:pt x="35" y="807"/>
                  </a:lnTo>
                  <a:lnTo>
                    <a:pt x="35" y="806"/>
                  </a:lnTo>
                  <a:lnTo>
                    <a:pt x="35" y="800"/>
                  </a:lnTo>
                  <a:lnTo>
                    <a:pt x="35" y="785"/>
                  </a:lnTo>
                  <a:lnTo>
                    <a:pt x="35" y="772"/>
                  </a:lnTo>
                  <a:lnTo>
                    <a:pt x="35" y="771"/>
                  </a:lnTo>
                  <a:lnTo>
                    <a:pt x="35" y="765"/>
                  </a:lnTo>
                  <a:lnTo>
                    <a:pt x="35" y="746"/>
                  </a:lnTo>
                  <a:lnTo>
                    <a:pt x="35" y="733"/>
                  </a:lnTo>
                  <a:lnTo>
                    <a:pt x="35" y="732"/>
                  </a:lnTo>
                  <a:lnTo>
                    <a:pt x="35" y="730"/>
                  </a:lnTo>
                  <a:lnTo>
                    <a:pt x="35" y="725"/>
                  </a:lnTo>
                  <a:lnTo>
                    <a:pt x="35" y="722"/>
                  </a:lnTo>
                  <a:lnTo>
                    <a:pt x="35" y="721"/>
                  </a:lnTo>
                  <a:lnTo>
                    <a:pt x="35" y="720"/>
                  </a:lnTo>
                  <a:lnTo>
                    <a:pt x="35" y="719"/>
                  </a:lnTo>
                  <a:lnTo>
                    <a:pt x="35" y="718"/>
                  </a:lnTo>
                  <a:lnTo>
                    <a:pt x="35" y="717"/>
                  </a:lnTo>
                  <a:lnTo>
                    <a:pt x="35" y="714"/>
                  </a:lnTo>
                  <a:lnTo>
                    <a:pt x="35" y="711"/>
                  </a:lnTo>
                  <a:lnTo>
                    <a:pt x="35" y="710"/>
                  </a:lnTo>
                  <a:lnTo>
                    <a:pt x="34" y="709"/>
                  </a:lnTo>
                  <a:lnTo>
                    <a:pt x="33" y="706"/>
                  </a:lnTo>
                  <a:lnTo>
                    <a:pt x="32" y="704"/>
                  </a:lnTo>
                  <a:lnTo>
                    <a:pt x="32" y="703"/>
                  </a:lnTo>
                  <a:lnTo>
                    <a:pt x="32" y="702"/>
                  </a:lnTo>
                  <a:lnTo>
                    <a:pt x="32" y="701"/>
                  </a:lnTo>
                  <a:lnTo>
                    <a:pt x="32" y="700"/>
                  </a:lnTo>
                  <a:lnTo>
                    <a:pt x="31" y="700"/>
                  </a:lnTo>
                  <a:lnTo>
                    <a:pt x="29" y="700"/>
                  </a:lnTo>
                  <a:lnTo>
                    <a:pt x="28" y="700"/>
                  </a:lnTo>
                  <a:lnTo>
                    <a:pt x="26" y="700"/>
                  </a:lnTo>
                  <a:lnTo>
                    <a:pt x="25" y="700"/>
                  </a:lnTo>
                  <a:lnTo>
                    <a:pt x="24" y="700"/>
                  </a:lnTo>
                  <a:lnTo>
                    <a:pt x="23" y="700"/>
                  </a:lnTo>
                  <a:lnTo>
                    <a:pt x="22" y="700"/>
                  </a:lnTo>
                  <a:lnTo>
                    <a:pt x="17" y="700"/>
                  </a:lnTo>
                  <a:lnTo>
                    <a:pt x="14" y="700"/>
                  </a:lnTo>
                  <a:lnTo>
                    <a:pt x="13" y="700"/>
                  </a:lnTo>
                  <a:lnTo>
                    <a:pt x="11" y="700"/>
                  </a:lnTo>
                  <a:lnTo>
                    <a:pt x="4" y="700"/>
                  </a:lnTo>
                  <a:lnTo>
                    <a:pt x="0" y="700"/>
                  </a:lnTo>
                  <a:lnTo>
                    <a:pt x="0" y="699"/>
                  </a:lnTo>
                  <a:lnTo>
                    <a:pt x="0" y="696"/>
                  </a:lnTo>
                  <a:lnTo>
                    <a:pt x="0" y="693"/>
                  </a:lnTo>
                  <a:lnTo>
                    <a:pt x="0" y="692"/>
                  </a:lnTo>
                  <a:lnTo>
                    <a:pt x="0" y="691"/>
                  </a:lnTo>
                  <a:lnTo>
                    <a:pt x="0" y="686"/>
                  </a:lnTo>
                  <a:lnTo>
                    <a:pt x="0" y="683"/>
                  </a:lnTo>
                  <a:lnTo>
                    <a:pt x="0" y="682"/>
                  </a:lnTo>
                  <a:lnTo>
                    <a:pt x="0" y="679"/>
                  </a:lnTo>
                  <a:lnTo>
                    <a:pt x="0" y="667"/>
                  </a:lnTo>
                  <a:lnTo>
                    <a:pt x="0" y="658"/>
                  </a:lnTo>
                  <a:lnTo>
                    <a:pt x="0" y="657"/>
                  </a:lnTo>
                  <a:lnTo>
                    <a:pt x="0" y="653"/>
                  </a:lnTo>
                  <a:lnTo>
                    <a:pt x="0" y="640"/>
                  </a:lnTo>
                  <a:lnTo>
                    <a:pt x="0" y="630"/>
                  </a:lnTo>
                  <a:lnTo>
                    <a:pt x="0" y="629"/>
                  </a:lnTo>
                  <a:lnTo>
                    <a:pt x="0" y="626"/>
                  </a:lnTo>
                  <a:lnTo>
                    <a:pt x="0" y="623"/>
                  </a:lnTo>
                  <a:lnTo>
                    <a:pt x="0" y="622"/>
                  </a:lnTo>
                  <a:lnTo>
                    <a:pt x="1" y="622"/>
                  </a:lnTo>
                  <a:lnTo>
                    <a:pt x="2" y="622"/>
                  </a:lnTo>
                  <a:lnTo>
                    <a:pt x="3" y="622"/>
                  </a:lnTo>
                  <a:lnTo>
                    <a:pt x="4" y="622"/>
                  </a:lnTo>
                  <a:lnTo>
                    <a:pt x="7" y="622"/>
                  </a:lnTo>
                  <a:lnTo>
                    <a:pt x="10" y="622"/>
                  </a:lnTo>
                  <a:lnTo>
                    <a:pt x="11" y="622"/>
                  </a:lnTo>
                  <a:lnTo>
                    <a:pt x="14" y="620"/>
                  </a:lnTo>
                  <a:lnTo>
                    <a:pt x="16" y="619"/>
                  </a:lnTo>
                  <a:lnTo>
                    <a:pt x="17" y="618"/>
                  </a:lnTo>
                  <a:lnTo>
                    <a:pt x="21" y="617"/>
                  </a:lnTo>
                  <a:lnTo>
                    <a:pt x="23" y="616"/>
                  </a:lnTo>
                  <a:lnTo>
                    <a:pt x="24" y="615"/>
                  </a:lnTo>
                  <a:lnTo>
                    <a:pt x="24" y="614"/>
                  </a:lnTo>
                  <a:lnTo>
                    <a:pt x="24" y="613"/>
                  </a:lnTo>
                  <a:lnTo>
                    <a:pt x="24" y="612"/>
                  </a:lnTo>
                  <a:lnTo>
                    <a:pt x="25" y="608"/>
                  </a:lnTo>
                  <a:lnTo>
                    <a:pt x="26" y="605"/>
                  </a:lnTo>
                  <a:lnTo>
                    <a:pt x="28" y="604"/>
                  </a:lnTo>
                  <a:lnTo>
                    <a:pt x="28" y="603"/>
                  </a:lnTo>
                  <a:lnTo>
                    <a:pt x="30" y="598"/>
                  </a:lnTo>
                  <a:lnTo>
                    <a:pt x="31" y="595"/>
                  </a:lnTo>
                  <a:lnTo>
                    <a:pt x="32" y="594"/>
                  </a:lnTo>
                  <a:lnTo>
                    <a:pt x="32" y="591"/>
                  </a:lnTo>
                  <a:lnTo>
                    <a:pt x="33" y="581"/>
                  </a:lnTo>
                  <a:lnTo>
                    <a:pt x="34" y="574"/>
                  </a:lnTo>
                  <a:lnTo>
                    <a:pt x="35" y="573"/>
                  </a:lnTo>
                  <a:lnTo>
                    <a:pt x="35" y="568"/>
                  </a:lnTo>
                  <a:lnTo>
                    <a:pt x="36" y="556"/>
                  </a:lnTo>
                  <a:lnTo>
                    <a:pt x="36" y="545"/>
                  </a:lnTo>
                  <a:lnTo>
                    <a:pt x="37" y="544"/>
                  </a:lnTo>
                  <a:lnTo>
                    <a:pt x="37" y="543"/>
                  </a:lnTo>
                  <a:lnTo>
                    <a:pt x="37" y="538"/>
                  </a:lnTo>
                  <a:lnTo>
                    <a:pt x="37" y="534"/>
                  </a:lnTo>
                  <a:lnTo>
                    <a:pt x="38" y="533"/>
                  </a:lnTo>
                  <a:lnTo>
                    <a:pt x="39" y="533"/>
                  </a:lnTo>
                  <a:lnTo>
                    <a:pt x="42" y="533"/>
                  </a:lnTo>
                  <a:lnTo>
                    <a:pt x="44" y="533"/>
                  </a:lnTo>
                  <a:lnTo>
                    <a:pt x="46" y="533"/>
                  </a:lnTo>
                  <a:lnTo>
                    <a:pt x="47" y="533"/>
                  </a:lnTo>
                  <a:lnTo>
                    <a:pt x="48" y="533"/>
                  </a:lnTo>
                  <a:lnTo>
                    <a:pt x="49" y="533"/>
                  </a:lnTo>
                  <a:lnTo>
                    <a:pt x="50" y="533"/>
                  </a:lnTo>
                  <a:lnTo>
                    <a:pt x="55" y="533"/>
                  </a:lnTo>
                  <a:lnTo>
                    <a:pt x="58" y="533"/>
                  </a:lnTo>
                  <a:lnTo>
                    <a:pt x="59" y="533"/>
                  </a:lnTo>
                  <a:lnTo>
                    <a:pt x="60" y="533"/>
                  </a:lnTo>
                  <a:lnTo>
                    <a:pt x="66" y="532"/>
                  </a:lnTo>
                  <a:lnTo>
                    <a:pt x="69" y="531"/>
                  </a:lnTo>
                  <a:lnTo>
                    <a:pt x="70" y="530"/>
                  </a:lnTo>
                  <a:lnTo>
                    <a:pt x="72" y="530"/>
                  </a:lnTo>
                  <a:lnTo>
                    <a:pt x="73" y="530"/>
                  </a:lnTo>
                  <a:lnTo>
                    <a:pt x="74" y="530"/>
                  </a:lnTo>
                  <a:lnTo>
                    <a:pt x="75" y="530"/>
                  </a:lnTo>
                  <a:lnTo>
                    <a:pt x="76" y="530"/>
                  </a:lnTo>
                  <a:lnTo>
                    <a:pt x="77" y="530"/>
                  </a:lnTo>
                  <a:lnTo>
                    <a:pt x="78" y="526"/>
                  </a:lnTo>
                  <a:lnTo>
                    <a:pt x="79" y="524"/>
                  </a:lnTo>
                  <a:lnTo>
                    <a:pt x="80" y="523"/>
                  </a:lnTo>
                  <a:lnTo>
                    <a:pt x="85" y="520"/>
                  </a:lnTo>
                  <a:lnTo>
                    <a:pt x="87" y="518"/>
                  </a:lnTo>
                  <a:lnTo>
                    <a:pt x="88" y="516"/>
                  </a:lnTo>
                  <a:lnTo>
                    <a:pt x="89" y="515"/>
                  </a:lnTo>
                  <a:lnTo>
                    <a:pt x="92" y="512"/>
                  </a:lnTo>
                  <a:lnTo>
                    <a:pt x="94" y="510"/>
                  </a:lnTo>
                  <a:lnTo>
                    <a:pt x="95" y="509"/>
                  </a:lnTo>
                  <a:lnTo>
                    <a:pt x="96" y="509"/>
                  </a:lnTo>
                  <a:lnTo>
                    <a:pt x="97" y="509"/>
                  </a:lnTo>
                  <a:lnTo>
                    <a:pt x="98" y="509"/>
                  </a:lnTo>
                  <a:lnTo>
                    <a:pt x="99" y="509"/>
                  </a:lnTo>
                  <a:lnTo>
                    <a:pt x="100" y="509"/>
                  </a:lnTo>
                  <a:lnTo>
                    <a:pt x="102" y="509"/>
                  </a:lnTo>
                  <a:lnTo>
                    <a:pt x="106" y="508"/>
                  </a:lnTo>
                  <a:lnTo>
                    <a:pt x="108" y="507"/>
                  </a:lnTo>
                  <a:lnTo>
                    <a:pt x="109" y="506"/>
                  </a:lnTo>
                  <a:lnTo>
                    <a:pt x="113" y="504"/>
                  </a:lnTo>
                  <a:lnTo>
                    <a:pt x="115" y="503"/>
                  </a:lnTo>
                  <a:lnTo>
                    <a:pt x="116" y="502"/>
                  </a:lnTo>
                  <a:lnTo>
                    <a:pt x="117" y="501"/>
                  </a:lnTo>
                  <a:lnTo>
                    <a:pt x="120" y="500"/>
                  </a:lnTo>
                  <a:lnTo>
                    <a:pt x="120" y="501"/>
                  </a:lnTo>
                  <a:lnTo>
                    <a:pt x="120" y="498"/>
                  </a:lnTo>
                  <a:lnTo>
                    <a:pt x="120" y="494"/>
                  </a:lnTo>
                  <a:lnTo>
                    <a:pt x="120" y="491"/>
                  </a:lnTo>
                  <a:lnTo>
                    <a:pt x="120" y="490"/>
                  </a:lnTo>
                  <a:lnTo>
                    <a:pt x="121" y="485"/>
                  </a:lnTo>
                  <a:lnTo>
                    <a:pt x="122" y="482"/>
                  </a:lnTo>
                  <a:lnTo>
                    <a:pt x="123" y="480"/>
                  </a:lnTo>
                  <a:lnTo>
                    <a:pt x="125" y="479"/>
                  </a:lnTo>
                  <a:lnTo>
                    <a:pt x="126" y="478"/>
                  </a:lnTo>
                  <a:lnTo>
                    <a:pt x="127" y="477"/>
                  </a:lnTo>
                  <a:lnTo>
                    <a:pt x="128" y="476"/>
                  </a:lnTo>
                  <a:lnTo>
                    <a:pt x="129" y="475"/>
                  </a:lnTo>
                  <a:lnTo>
                    <a:pt x="130" y="474"/>
                  </a:lnTo>
                  <a:lnTo>
                    <a:pt x="131" y="474"/>
                  </a:lnTo>
                  <a:lnTo>
                    <a:pt x="135" y="474"/>
                  </a:lnTo>
                  <a:lnTo>
                    <a:pt x="139" y="474"/>
                  </a:lnTo>
                  <a:lnTo>
                    <a:pt x="140" y="474"/>
                  </a:lnTo>
                  <a:lnTo>
                    <a:pt x="142" y="474"/>
                  </a:lnTo>
                  <a:lnTo>
                    <a:pt x="151" y="474"/>
                  </a:lnTo>
                  <a:lnTo>
                    <a:pt x="158" y="474"/>
                  </a:lnTo>
                  <a:lnTo>
                    <a:pt x="159" y="474"/>
                  </a:lnTo>
                  <a:lnTo>
                    <a:pt x="164" y="474"/>
                  </a:lnTo>
                  <a:lnTo>
                    <a:pt x="180" y="474"/>
                  </a:lnTo>
                  <a:lnTo>
                    <a:pt x="192" y="474"/>
                  </a:lnTo>
                  <a:lnTo>
                    <a:pt x="194" y="474"/>
                  </a:lnTo>
                  <a:lnTo>
                    <a:pt x="199" y="474"/>
                  </a:lnTo>
                  <a:lnTo>
                    <a:pt x="218" y="474"/>
                  </a:lnTo>
                  <a:lnTo>
                    <a:pt x="232" y="474"/>
                  </a:lnTo>
                  <a:lnTo>
                    <a:pt x="233" y="474"/>
                  </a:lnTo>
                  <a:lnTo>
                    <a:pt x="236" y="474"/>
                  </a:lnTo>
                  <a:lnTo>
                    <a:pt x="238" y="474"/>
                  </a:lnTo>
                  <a:lnTo>
                    <a:pt x="239" y="474"/>
                  </a:lnTo>
                  <a:lnTo>
                    <a:pt x="241" y="474"/>
                  </a:lnTo>
                  <a:lnTo>
                    <a:pt x="242" y="474"/>
                  </a:lnTo>
                  <a:lnTo>
                    <a:pt x="243" y="474"/>
                  </a:lnTo>
                  <a:lnTo>
                    <a:pt x="243" y="472"/>
                  </a:lnTo>
                  <a:lnTo>
                    <a:pt x="243" y="471"/>
                  </a:lnTo>
                  <a:lnTo>
                    <a:pt x="243" y="470"/>
                  </a:lnTo>
                  <a:lnTo>
                    <a:pt x="243" y="469"/>
                  </a:lnTo>
                  <a:lnTo>
                    <a:pt x="244" y="463"/>
                  </a:lnTo>
                  <a:lnTo>
                    <a:pt x="245" y="460"/>
                  </a:lnTo>
                  <a:lnTo>
                    <a:pt x="246" y="459"/>
                  </a:lnTo>
                  <a:lnTo>
                    <a:pt x="247" y="455"/>
                  </a:lnTo>
                  <a:lnTo>
                    <a:pt x="253" y="442"/>
                  </a:lnTo>
                  <a:lnTo>
                    <a:pt x="256" y="433"/>
                  </a:lnTo>
                  <a:lnTo>
                    <a:pt x="257" y="432"/>
                  </a:lnTo>
                  <a:lnTo>
                    <a:pt x="258" y="427"/>
                  </a:lnTo>
                  <a:lnTo>
                    <a:pt x="263" y="415"/>
                  </a:lnTo>
                  <a:lnTo>
                    <a:pt x="266" y="404"/>
                  </a:lnTo>
                  <a:lnTo>
                    <a:pt x="268" y="403"/>
                  </a:lnTo>
                  <a:lnTo>
                    <a:pt x="272" y="402"/>
                  </a:lnTo>
                  <a:lnTo>
                    <a:pt x="274" y="401"/>
                  </a:lnTo>
                  <a:lnTo>
                    <a:pt x="275" y="400"/>
                  </a:lnTo>
                  <a:lnTo>
                    <a:pt x="278" y="396"/>
                  </a:lnTo>
                  <a:lnTo>
                    <a:pt x="280" y="394"/>
                  </a:lnTo>
                  <a:lnTo>
                    <a:pt x="281" y="393"/>
                  </a:lnTo>
                  <a:lnTo>
                    <a:pt x="283" y="391"/>
                  </a:lnTo>
                  <a:lnTo>
                    <a:pt x="292" y="386"/>
                  </a:lnTo>
                  <a:lnTo>
                    <a:pt x="298" y="383"/>
                  </a:lnTo>
                  <a:lnTo>
                    <a:pt x="299" y="382"/>
                  </a:lnTo>
                  <a:lnTo>
                    <a:pt x="301" y="380"/>
                  </a:lnTo>
                  <a:lnTo>
                    <a:pt x="308" y="373"/>
                  </a:lnTo>
                  <a:lnTo>
                    <a:pt x="312" y="369"/>
                  </a:lnTo>
                  <a:lnTo>
                    <a:pt x="313" y="368"/>
                  </a:lnTo>
                  <a:lnTo>
                    <a:pt x="315" y="366"/>
                  </a:lnTo>
                  <a:lnTo>
                    <a:pt x="316" y="365"/>
                  </a:lnTo>
                  <a:lnTo>
                    <a:pt x="317" y="364"/>
                  </a:lnTo>
                  <a:lnTo>
                    <a:pt x="320" y="363"/>
                  </a:lnTo>
                  <a:lnTo>
                    <a:pt x="323" y="362"/>
                  </a:lnTo>
                  <a:lnTo>
                    <a:pt x="324" y="361"/>
                  </a:lnTo>
                  <a:lnTo>
                    <a:pt x="325" y="361"/>
                  </a:lnTo>
                  <a:lnTo>
                    <a:pt x="330" y="360"/>
                  </a:lnTo>
                  <a:lnTo>
                    <a:pt x="333" y="359"/>
                  </a:lnTo>
                  <a:lnTo>
                    <a:pt x="334" y="358"/>
                  </a:lnTo>
                  <a:lnTo>
                    <a:pt x="337" y="356"/>
                  </a:lnTo>
                  <a:lnTo>
                    <a:pt x="347" y="351"/>
                  </a:lnTo>
                  <a:lnTo>
                    <a:pt x="354" y="348"/>
                  </a:lnTo>
                  <a:lnTo>
                    <a:pt x="355" y="347"/>
                  </a:lnTo>
                  <a:lnTo>
                    <a:pt x="358" y="345"/>
                  </a:lnTo>
                  <a:lnTo>
                    <a:pt x="368" y="338"/>
                  </a:lnTo>
                  <a:lnTo>
                    <a:pt x="375" y="333"/>
                  </a:lnTo>
                  <a:lnTo>
                    <a:pt x="376" y="332"/>
                  </a:lnTo>
                  <a:lnTo>
                    <a:pt x="378" y="332"/>
                  </a:lnTo>
                  <a:lnTo>
                    <a:pt x="381" y="332"/>
                  </a:lnTo>
                  <a:lnTo>
                    <a:pt x="383" y="332"/>
                  </a:lnTo>
                  <a:lnTo>
                    <a:pt x="384" y="332"/>
                  </a:lnTo>
                  <a:lnTo>
                    <a:pt x="385" y="332"/>
                  </a:lnTo>
                  <a:lnTo>
                    <a:pt x="390" y="331"/>
                  </a:lnTo>
                  <a:lnTo>
                    <a:pt x="393" y="330"/>
                  </a:lnTo>
                  <a:lnTo>
                    <a:pt x="394" y="329"/>
                  </a:lnTo>
                  <a:lnTo>
                    <a:pt x="397" y="329"/>
                  </a:lnTo>
                  <a:lnTo>
                    <a:pt x="403" y="328"/>
                  </a:lnTo>
                  <a:lnTo>
                    <a:pt x="407" y="327"/>
                  </a:lnTo>
                  <a:lnTo>
                    <a:pt x="408" y="326"/>
                  </a:lnTo>
                  <a:lnTo>
                    <a:pt x="410" y="325"/>
                  </a:lnTo>
                  <a:lnTo>
                    <a:pt x="417" y="322"/>
                  </a:lnTo>
                  <a:lnTo>
                    <a:pt x="422" y="319"/>
                  </a:lnTo>
                  <a:lnTo>
                    <a:pt x="423" y="318"/>
                  </a:lnTo>
                  <a:lnTo>
                    <a:pt x="426" y="318"/>
                  </a:lnTo>
                  <a:lnTo>
                    <a:pt x="428" y="318"/>
                  </a:lnTo>
                  <a:lnTo>
                    <a:pt x="429" y="318"/>
                  </a:lnTo>
                  <a:lnTo>
                    <a:pt x="431" y="317"/>
                  </a:lnTo>
                  <a:lnTo>
                    <a:pt x="432" y="316"/>
                  </a:lnTo>
                  <a:lnTo>
                    <a:pt x="434" y="315"/>
                  </a:lnTo>
                  <a:lnTo>
                    <a:pt x="434" y="314"/>
                  </a:lnTo>
                  <a:lnTo>
                    <a:pt x="434" y="311"/>
                  </a:lnTo>
                  <a:lnTo>
                    <a:pt x="434" y="309"/>
                  </a:lnTo>
                  <a:lnTo>
                    <a:pt x="434" y="308"/>
                  </a:lnTo>
                  <a:lnTo>
                    <a:pt x="434" y="307"/>
                  </a:lnTo>
                  <a:lnTo>
                    <a:pt x="434" y="301"/>
                  </a:lnTo>
                  <a:lnTo>
                    <a:pt x="434" y="298"/>
                  </a:lnTo>
                  <a:lnTo>
                    <a:pt x="434" y="297"/>
                  </a:lnTo>
                  <a:lnTo>
                    <a:pt x="434" y="295"/>
                  </a:lnTo>
                  <a:lnTo>
                    <a:pt x="434" y="287"/>
                  </a:lnTo>
                  <a:lnTo>
                    <a:pt x="434" y="280"/>
                  </a:lnTo>
                  <a:lnTo>
                    <a:pt x="434" y="279"/>
                  </a:lnTo>
                  <a:lnTo>
                    <a:pt x="432" y="277"/>
                  </a:lnTo>
                  <a:lnTo>
                    <a:pt x="431" y="267"/>
                  </a:lnTo>
                  <a:lnTo>
                    <a:pt x="430" y="260"/>
                  </a:lnTo>
                  <a:lnTo>
                    <a:pt x="430" y="259"/>
                  </a:lnTo>
                  <a:lnTo>
                    <a:pt x="429" y="255"/>
                  </a:lnTo>
                  <a:lnTo>
                    <a:pt x="429" y="253"/>
                  </a:lnTo>
                  <a:lnTo>
                    <a:pt x="429" y="252"/>
                  </a:lnTo>
                  <a:lnTo>
                    <a:pt x="425" y="249"/>
                  </a:lnTo>
                  <a:lnTo>
                    <a:pt x="423" y="248"/>
                  </a:lnTo>
                  <a:lnTo>
                    <a:pt x="423" y="247"/>
                  </a:lnTo>
                  <a:lnTo>
                    <a:pt x="422" y="247"/>
                  </a:lnTo>
                  <a:lnTo>
                    <a:pt x="420" y="247"/>
                  </a:lnTo>
                  <a:lnTo>
                    <a:pt x="419" y="247"/>
                  </a:lnTo>
                  <a:lnTo>
                    <a:pt x="418" y="247"/>
                  </a:lnTo>
                  <a:lnTo>
                    <a:pt x="417" y="247"/>
                  </a:lnTo>
                  <a:lnTo>
                    <a:pt x="411" y="247"/>
                  </a:lnTo>
                  <a:lnTo>
                    <a:pt x="408" y="247"/>
                  </a:lnTo>
                  <a:lnTo>
                    <a:pt x="403" y="246"/>
                  </a:lnTo>
                  <a:lnTo>
                    <a:pt x="400" y="245"/>
                  </a:lnTo>
                  <a:lnTo>
                    <a:pt x="400" y="244"/>
                  </a:lnTo>
                  <a:lnTo>
                    <a:pt x="399" y="244"/>
                  </a:lnTo>
                  <a:lnTo>
                    <a:pt x="395" y="243"/>
                  </a:lnTo>
                  <a:lnTo>
                    <a:pt x="394" y="243"/>
                  </a:lnTo>
                  <a:lnTo>
                    <a:pt x="394" y="242"/>
                  </a:lnTo>
                  <a:lnTo>
                    <a:pt x="392" y="241"/>
                  </a:lnTo>
                  <a:lnTo>
                    <a:pt x="391" y="240"/>
                  </a:lnTo>
                  <a:lnTo>
                    <a:pt x="391" y="239"/>
                  </a:lnTo>
                  <a:lnTo>
                    <a:pt x="390" y="239"/>
                  </a:lnTo>
                  <a:lnTo>
                    <a:pt x="389" y="239"/>
                  </a:lnTo>
                  <a:lnTo>
                    <a:pt x="386" y="238"/>
                  </a:lnTo>
                  <a:lnTo>
                    <a:pt x="384" y="238"/>
                  </a:lnTo>
                  <a:lnTo>
                    <a:pt x="384" y="237"/>
                  </a:lnTo>
                  <a:lnTo>
                    <a:pt x="374" y="234"/>
                  </a:lnTo>
                  <a:lnTo>
                    <a:pt x="370" y="231"/>
                  </a:lnTo>
                  <a:lnTo>
                    <a:pt x="370" y="230"/>
                  </a:lnTo>
                  <a:lnTo>
                    <a:pt x="369" y="230"/>
                  </a:lnTo>
                  <a:lnTo>
                    <a:pt x="367" y="229"/>
                  </a:lnTo>
                  <a:lnTo>
                    <a:pt x="358" y="226"/>
                  </a:lnTo>
                  <a:lnTo>
                    <a:pt x="352" y="224"/>
                  </a:lnTo>
                  <a:lnTo>
                    <a:pt x="352" y="223"/>
                  </a:lnTo>
                  <a:lnTo>
                    <a:pt x="351" y="223"/>
                  </a:lnTo>
                  <a:lnTo>
                    <a:pt x="350" y="223"/>
                  </a:lnTo>
                  <a:lnTo>
                    <a:pt x="349" y="222"/>
                  </a:lnTo>
                  <a:lnTo>
                    <a:pt x="349" y="221"/>
                  </a:lnTo>
                  <a:lnTo>
                    <a:pt x="347" y="218"/>
                  </a:lnTo>
                  <a:lnTo>
                    <a:pt x="347" y="216"/>
                  </a:lnTo>
                  <a:lnTo>
                    <a:pt x="347" y="215"/>
                  </a:lnTo>
                  <a:lnTo>
                    <a:pt x="346" y="212"/>
                  </a:lnTo>
                  <a:lnTo>
                    <a:pt x="345" y="211"/>
                  </a:lnTo>
                  <a:lnTo>
                    <a:pt x="345" y="210"/>
                  </a:lnTo>
                  <a:lnTo>
                    <a:pt x="345" y="208"/>
                  </a:lnTo>
                  <a:lnTo>
                    <a:pt x="345" y="206"/>
                  </a:lnTo>
                  <a:lnTo>
                    <a:pt x="345" y="205"/>
                  </a:lnTo>
                  <a:lnTo>
                    <a:pt x="344" y="203"/>
                  </a:lnTo>
                  <a:lnTo>
                    <a:pt x="344" y="201"/>
                  </a:lnTo>
                  <a:lnTo>
                    <a:pt x="344" y="199"/>
                  </a:lnTo>
                  <a:lnTo>
                    <a:pt x="344" y="198"/>
                  </a:lnTo>
                  <a:lnTo>
                    <a:pt x="343" y="193"/>
                  </a:lnTo>
                  <a:lnTo>
                    <a:pt x="343" y="190"/>
                  </a:lnTo>
                  <a:lnTo>
                    <a:pt x="343" y="189"/>
                  </a:lnTo>
                  <a:lnTo>
                    <a:pt x="342" y="186"/>
                  </a:lnTo>
                  <a:lnTo>
                    <a:pt x="342" y="183"/>
                  </a:lnTo>
                  <a:lnTo>
                    <a:pt x="343" y="182"/>
                  </a:lnTo>
                  <a:lnTo>
                    <a:pt x="342" y="178"/>
                  </a:lnTo>
                  <a:lnTo>
                    <a:pt x="342" y="174"/>
                  </a:lnTo>
                  <a:lnTo>
                    <a:pt x="342" y="173"/>
                  </a:lnTo>
                  <a:lnTo>
                    <a:pt x="340" y="171"/>
                  </a:lnTo>
                  <a:lnTo>
                    <a:pt x="340" y="168"/>
                  </a:lnTo>
                  <a:lnTo>
                    <a:pt x="339" y="165"/>
                  </a:lnTo>
                  <a:lnTo>
                    <a:pt x="339" y="164"/>
                  </a:lnTo>
                  <a:lnTo>
                    <a:pt x="342" y="163"/>
                  </a:lnTo>
                  <a:lnTo>
                    <a:pt x="344" y="162"/>
                  </a:lnTo>
                  <a:lnTo>
                    <a:pt x="345" y="160"/>
                  </a:lnTo>
                  <a:lnTo>
                    <a:pt x="348" y="159"/>
                  </a:lnTo>
                  <a:lnTo>
                    <a:pt x="350" y="159"/>
                  </a:lnTo>
                  <a:lnTo>
                    <a:pt x="351" y="158"/>
                  </a:lnTo>
                  <a:lnTo>
                    <a:pt x="353" y="158"/>
                  </a:lnTo>
                  <a:lnTo>
                    <a:pt x="356" y="158"/>
                  </a:lnTo>
                  <a:lnTo>
                    <a:pt x="357" y="157"/>
                  </a:lnTo>
                  <a:lnTo>
                    <a:pt x="360" y="157"/>
                  </a:lnTo>
                  <a:lnTo>
                    <a:pt x="363" y="157"/>
                  </a:lnTo>
                  <a:lnTo>
                    <a:pt x="364" y="156"/>
                  </a:lnTo>
                  <a:lnTo>
                    <a:pt x="365" y="156"/>
                  </a:lnTo>
                  <a:lnTo>
                    <a:pt x="367" y="155"/>
                  </a:lnTo>
                  <a:lnTo>
                    <a:pt x="369" y="154"/>
                  </a:lnTo>
                  <a:lnTo>
                    <a:pt x="370" y="154"/>
                  </a:lnTo>
                  <a:lnTo>
                    <a:pt x="374" y="153"/>
                  </a:lnTo>
                  <a:lnTo>
                    <a:pt x="378" y="153"/>
                  </a:lnTo>
                  <a:lnTo>
                    <a:pt x="379" y="152"/>
                  </a:lnTo>
                  <a:lnTo>
                    <a:pt x="380" y="152"/>
                  </a:lnTo>
                  <a:lnTo>
                    <a:pt x="384" y="151"/>
                  </a:lnTo>
                  <a:lnTo>
                    <a:pt x="387" y="151"/>
                  </a:lnTo>
                  <a:lnTo>
                    <a:pt x="388" y="150"/>
                  </a:lnTo>
                  <a:lnTo>
                    <a:pt x="389" y="150"/>
                  </a:lnTo>
                  <a:lnTo>
                    <a:pt x="391" y="150"/>
                  </a:lnTo>
                  <a:lnTo>
                    <a:pt x="394" y="149"/>
                  </a:lnTo>
                  <a:lnTo>
                    <a:pt x="397" y="148"/>
                  </a:lnTo>
                  <a:lnTo>
                    <a:pt x="400" y="148"/>
                  </a:lnTo>
                  <a:lnTo>
                    <a:pt x="402" y="148"/>
                  </a:lnTo>
                  <a:lnTo>
                    <a:pt x="403" y="147"/>
                  </a:lnTo>
                  <a:lnTo>
                    <a:pt x="406" y="146"/>
                  </a:lnTo>
                  <a:lnTo>
                    <a:pt x="408" y="146"/>
                  </a:lnTo>
                  <a:lnTo>
                    <a:pt x="409" y="145"/>
                  </a:lnTo>
                  <a:lnTo>
                    <a:pt x="410" y="145"/>
                  </a:lnTo>
                  <a:lnTo>
                    <a:pt x="415" y="144"/>
                  </a:lnTo>
                  <a:lnTo>
                    <a:pt x="418" y="144"/>
                  </a:lnTo>
                  <a:lnTo>
                    <a:pt x="419" y="142"/>
                  </a:lnTo>
                  <a:lnTo>
                    <a:pt x="423" y="139"/>
                  </a:lnTo>
                  <a:lnTo>
                    <a:pt x="426" y="138"/>
                  </a:lnTo>
                  <a:lnTo>
                    <a:pt x="427" y="137"/>
                  </a:lnTo>
                  <a:lnTo>
                    <a:pt x="427" y="136"/>
                  </a:lnTo>
                  <a:lnTo>
                    <a:pt x="428" y="130"/>
                  </a:lnTo>
                  <a:lnTo>
                    <a:pt x="429" y="124"/>
                  </a:lnTo>
                  <a:lnTo>
                    <a:pt x="430" y="123"/>
                  </a:lnTo>
                  <a:lnTo>
                    <a:pt x="430" y="122"/>
                  </a:lnTo>
                  <a:lnTo>
                    <a:pt x="431" y="118"/>
                  </a:lnTo>
                  <a:lnTo>
                    <a:pt x="431" y="115"/>
                  </a:lnTo>
                  <a:lnTo>
                    <a:pt x="432" y="114"/>
                  </a:lnTo>
                  <a:lnTo>
                    <a:pt x="432" y="113"/>
                  </a:lnTo>
                  <a:lnTo>
                    <a:pt x="432" y="110"/>
                  </a:lnTo>
                  <a:lnTo>
                    <a:pt x="432" y="107"/>
                  </a:lnTo>
                  <a:lnTo>
                    <a:pt x="434" y="106"/>
                  </a:lnTo>
                  <a:lnTo>
                    <a:pt x="434" y="103"/>
                  </a:lnTo>
                  <a:lnTo>
                    <a:pt x="435" y="99"/>
                  </a:lnTo>
                  <a:lnTo>
                    <a:pt x="436" y="98"/>
                  </a:lnTo>
                  <a:lnTo>
                    <a:pt x="436" y="97"/>
                  </a:lnTo>
                  <a:lnTo>
                    <a:pt x="436" y="93"/>
                  </a:lnTo>
                  <a:lnTo>
                    <a:pt x="436" y="89"/>
                  </a:lnTo>
                  <a:lnTo>
                    <a:pt x="437" y="88"/>
                  </a:lnTo>
                  <a:lnTo>
                    <a:pt x="437" y="85"/>
                  </a:lnTo>
                  <a:lnTo>
                    <a:pt x="439" y="73"/>
                  </a:lnTo>
                  <a:lnTo>
                    <a:pt x="440" y="62"/>
                  </a:lnTo>
                  <a:lnTo>
                    <a:pt x="441" y="61"/>
                  </a:lnTo>
                  <a:lnTo>
                    <a:pt x="441" y="57"/>
                  </a:lnTo>
                  <a:lnTo>
                    <a:pt x="444" y="43"/>
                  </a:lnTo>
                  <a:lnTo>
                    <a:pt x="445" y="31"/>
                  </a:lnTo>
                  <a:lnTo>
                    <a:pt x="446" y="29"/>
                  </a:lnTo>
                  <a:lnTo>
                    <a:pt x="446" y="27"/>
                  </a:lnTo>
                  <a:lnTo>
                    <a:pt x="447" y="20"/>
                  </a:lnTo>
                  <a:lnTo>
                    <a:pt x="448" y="13"/>
                  </a:lnTo>
                  <a:lnTo>
                    <a:pt x="449" y="12"/>
                  </a:lnTo>
                  <a:lnTo>
                    <a:pt x="449" y="11"/>
                  </a:lnTo>
                  <a:lnTo>
                    <a:pt x="449" y="8"/>
                  </a:lnTo>
                  <a:lnTo>
                    <a:pt x="449" y="5"/>
                  </a:lnTo>
                  <a:lnTo>
                    <a:pt x="450" y="4"/>
                  </a:lnTo>
                  <a:lnTo>
                    <a:pt x="453" y="4"/>
                  </a:lnTo>
                  <a:lnTo>
                    <a:pt x="454" y="4"/>
                  </a:lnTo>
                  <a:lnTo>
                    <a:pt x="455" y="4"/>
                  </a:lnTo>
                  <a:lnTo>
                    <a:pt x="458" y="4"/>
                  </a:lnTo>
                  <a:lnTo>
                    <a:pt x="460" y="4"/>
                  </a:lnTo>
                  <a:lnTo>
                    <a:pt x="461" y="4"/>
                  </a:lnTo>
                  <a:lnTo>
                    <a:pt x="463" y="4"/>
                  </a:lnTo>
                  <a:lnTo>
                    <a:pt x="469" y="3"/>
                  </a:lnTo>
                  <a:lnTo>
                    <a:pt x="475" y="2"/>
                  </a:lnTo>
                  <a:lnTo>
                    <a:pt x="476" y="0"/>
                  </a:lnTo>
                  <a:lnTo>
                    <a:pt x="480" y="0"/>
                  </a:lnTo>
                  <a:lnTo>
                    <a:pt x="493" y="0"/>
                  </a:lnTo>
                  <a:lnTo>
                    <a:pt x="502" y="0"/>
                  </a:lnTo>
                  <a:lnTo>
                    <a:pt x="503" y="0"/>
                  </a:lnTo>
                  <a:lnTo>
                    <a:pt x="504" y="0"/>
                  </a:lnTo>
                  <a:lnTo>
                    <a:pt x="510" y="0"/>
                  </a:lnTo>
                  <a:lnTo>
                    <a:pt x="513" y="0"/>
                  </a:lnTo>
                  <a:lnTo>
                    <a:pt x="514" y="0"/>
                  </a:lnTo>
                  <a:lnTo>
                    <a:pt x="516" y="3"/>
                  </a:lnTo>
                  <a:lnTo>
                    <a:pt x="517" y="4"/>
                  </a:lnTo>
                  <a:lnTo>
                    <a:pt x="518" y="4"/>
                  </a:lnTo>
                  <a:lnTo>
                    <a:pt x="519" y="7"/>
                  </a:lnTo>
                  <a:lnTo>
                    <a:pt x="520" y="8"/>
                  </a:lnTo>
                  <a:lnTo>
                    <a:pt x="521" y="8"/>
                  </a:lnTo>
                  <a:lnTo>
                    <a:pt x="522" y="10"/>
                  </a:lnTo>
                  <a:lnTo>
                    <a:pt x="523" y="11"/>
                  </a:lnTo>
                  <a:lnTo>
                    <a:pt x="524" y="11"/>
                  </a:lnTo>
                  <a:lnTo>
                    <a:pt x="527" y="11"/>
                  </a:lnTo>
                  <a:lnTo>
                    <a:pt x="528" y="11"/>
                  </a:lnTo>
                  <a:lnTo>
                    <a:pt x="529" y="11"/>
                  </a:lnTo>
                  <a:lnTo>
                    <a:pt x="532" y="11"/>
                  </a:lnTo>
                  <a:lnTo>
                    <a:pt x="534" y="11"/>
                  </a:lnTo>
                  <a:lnTo>
                    <a:pt x="535" y="11"/>
                  </a:lnTo>
                  <a:lnTo>
                    <a:pt x="541" y="13"/>
                  </a:lnTo>
                  <a:lnTo>
                    <a:pt x="545" y="14"/>
                  </a:lnTo>
                  <a:lnTo>
                    <a:pt x="546" y="14"/>
                  </a:lnTo>
                  <a:lnTo>
                    <a:pt x="547" y="14"/>
                  </a:lnTo>
                  <a:lnTo>
                    <a:pt x="550" y="14"/>
                  </a:lnTo>
                  <a:lnTo>
                    <a:pt x="553" y="14"/>
                  </a:lnTo>
                  <a:lnTo>
                    <a:pt x="554" y="14"/>
                  </a:lnTo>
                  <a:lnTo>
                    <a:pt x="553" y="16"/>
                  </a:lnTo>
                  <a:lnTo>
                    <a:pt x="553" y="17"/>
                  </a:lnTo>
                  <a:lnTo>
                    <a:pt x="554" y="17"/>
                  </a:lnTo>
                  <a:lnTo>
                    <a:pt x="554" y="18"/>
                  </a:lnTo>
                  <a:lnTo>
                    <a:pt x="554" y="21"/>
                  </a:lnTo>
                  <a:lnTo>
                    <a:pt x="555" y="23"/>
                  </a:lnTo>
                  <a:lnTo>
                    <a:pt x="556" y="23"/>
                  </a:lnTo>
                  <a:lnTo>
                    <a:pt x="557" y="27"/>
                  </a:lnTo>
                  <a:lnTo>
                    <a:pt x="558" y="29"/>
                  </a:lnTo>
                  <a:lnTo>
                    <a:pt x="559" y="29"/>
                  </a:lnTo>
                  <a:lnTo>
                    <a:pt x="559" y="30"/>
                  </a:lnTo>
                  <a:lnTo>
                    <a:pt x="560" y="32"/>
                  </a:lnTo>
                  <a:lnTo>
                    <a:pt x="561" y="32"/>
                  </a:lnTo>
                  <a:lnTo>
                    <a:pt x="563" y="34"/>
                  </a:lnTo>
                  <a:lnTo>
                    <a:pt x="564" y="35"/>
                  </a:lnTo>
                  <a:lnTo>
                    <a:pt x="564" y="37"/>
                  </a:lnTo>
                  <a:lnTo>
                    <a:pt x="564" y="39"/>
                  </a:lnTo>
                  <a:lnTo>
                    <a:pt x="564" y="40"/>
                  </a:lnTo>
                  <a:lnTo>
                    <a:pt x="565" y="40"/>
                  </a:lnTo>
                  <a:lnTo>
                    <a:pt x="567" y="41"/>
                  </a:lnTo>
                  <a:lnTo>
                    <a:pt x="574" y="44"/>
                  </a:lnTo>
                  <a:lnTo>
                    <a:pt x="580" y="46"/>
                  </a:lnTo>
                  <a:lnTo>
                    <a:pt x="582" y="46"/>
                  </a:lnTo>
                  <a:lnTo>
                    <a:pt x="585" y="49"/>
                  </a:lnTo>
                  <a:lnTo>
                    <a:pt x="596" y="56"/>
                  </a:lnTo>
                  <a:lnTo>
                    <a:pt x="605" y="61"/>
                  </a:lnTo>
                  <a:lnTo>
                    <a:pt x="606" y="61"/>
                  </a:lnTo>
                  <a:lnTo>
                    <a:pt x="610" y="64"/>
                  </a:lnTo>
                  <a:lnTo>
                    <a:pt x="623" y="70"/>
                  </a:lnTo>
                  <a:lnTo>
                    <a:pt x="633" y="75"/>
                  </a:lnTo>
                  <a:lnTo>
                    <a:pt x="634" y="75"/>
                  </a:lnTo>
                  <a:lnTo>
                    <a:pt x="637" y="77"/>
                  </a:lnTo>
                  <a:lnTo>
                    <a:pt x="644" y="80"/>
                  </a:lnTo>
                  <a:lnTo>
                    <a:pt x="650" y="82"/>
                  </a:lnTo>
                  <a:lnTo>
                    <a:pt x="651" y="82"/>
                  </a:lnTo>
                  <a:lnTo>
                    <a:pt x="655" y="82"/>
                  </a:lnTo>
                  <a:lnTo>
                    <a:pt x="657" y="82"/>
                  </a:lnTo>
                  <a:lnTo>
                    <a:pt x="658" y="82"/>
                  </a:lnTo>
                  <a:lnTo>
                    <a:pt x="658" y="81"/>
                  </a:lnTo>
                  <a:lnTo>
                    <a:pt x="658" y="80"/>
                  </a:lnTo>
                  <a:lnTo>
                    <a:pt x="658" y="79"/>
                  </a:lnTo>
                  <a:lnTo>
                    <a:pt x="659" y="78"/>
                  </a:lnTo>
                  <a:lnTo>
                    <a:pt x="660" y="76"/>
                  </a:lnTo>
                  <a:lnTo>
                    <a:pt x="661" y="74"/>
                  </a:lnTo>
                  <a:lnTo>
                    <a:pt x="661" y="73"/>
                  </a:lnTo>
                  <a:lnTo>
                    <a:pt x="661" y="71"/>
                  </a:lnTo>
                  <a:lnTo>
                    <a:pt x="662" y="70"/>
                  </a:lnTo>
                  <a:lnTo>
                    <a:pt x="662" y="67"/>
                  </a:lnTo>
                  <a:lnTo>
                    <a:pt x="662" y="65"/>
                  </a:lnTo>
                  <a:lnTo>
                    <a:pt x="662" y="64"/>
                  </a:lnTo>
                  <a:lnTo>
                    <a:pt x="664" y="63"/>
                  </a:lnTo>
                  <a:lnTo>
                    <a:pt x="665" y="62"/>
                  </a:lnTo>
                  <a:lnTo>
                    <a:pt x="666" y="61"/>
                  </a:lnTo>
                  <a:lnTo>
                    <a:pt x="668" y="61"/>
                  </a:lnTo>
                  <a:lnTo>
                    <a:pt x="675" y="61"/>
                  </a:lnTo>
                  <a:lnTo>
                    <a:pt x="679" y="61"/>
                  </a:lnTo>
                  <a:lnTo>
                    <a:pt x="680" y="61"/>
                  </a:lnTo>
                  <a:lnTo>
                    <a:pt x="684" y="61"/>
                  </a:lnTo>
                  <a:lnTo>
                    <a:pt x="699" y="61"/>
                  </a:lnTo>
                  <a:lnTo>
                    <a:pt x="711" y="61"/>
                  </a:lnTo>
                  <a:lnTo>
                    <a:pt x="712" y="61"/>
                  </a:lnTo>
                  <a:lnTo>
                    <a:pt x="716" y="61"/>
                  </a:lnTo>
                  <a:lnTo>
                    <a:pt x="729" y="61"/>
                  </a:lnTo>
                  <a:lnTo>
                    <a:pt x="739" y="61"/>
                  </a:lnTo>
                  <a:lnTo>
                    <a:pt x="740" y="61"/>
                  </a:lnTo>
                  <a:lnTo>
                    <a:pt x="742" y="63"/>
                  </a:lnTo>
                  <a:lnTo>
                    <a:pt x="743" y="64"/>
                  </a:lnTo>
                  <a:lnTo>
                    <a:pt x="744" y="64"/>
                  </a:lnTo>
                  <a:lnTo>
                    <a:pt x="745" y="66"/>
                  </a:lnTo>
                  <a:lnTo>
                    <a:pt x="746" y="67"/>
                  </a:lnTo>
                  <a:lnTo>
                    <a:pt x="749" y="73"/>
                  </a:lnTo>
                  <a:lnTo>
                    <a:pt x="750" y="75"/>
                  </a:lnTo>
                  <a:lnTo>
                    <a:pt x="751" y="75"/>
                  </a:lnTo>
                  <a:lnTo>
                    <a:pt x="751" y="76"/>
                  </a:lnTo>
                  <a:lnTo>
                    <a:pt x="751" y="78"/>
                  </a:lnTo>
                  <a:lnTo>
                    <a:pt x="752" y="86"/>
                  </a:lnTo>
                  <a:lnTo>
                    <a:pt x="753" y="93"/>
                  </a:lnTo>
                  <a:lnTo>
                    <a:pt x="754" y="93"/>
                  </a:lnTo>
                  <a:lnTo>
                    <a:pt x="754" y="94"/>
                  </a:lnTo>
                  <a:lnTo>
                    <a:pt x="754" y="96"/>
                  </a:lnTo>
                  <a:lnTo>
                    <a:pt x="755" y="103"/>
                  </a:lnTo>
                  <a:lnTo>
                    <a:pt x="756" y="110"/>
                  </a:lnTo>
                  <a:lnTo>
                    <a:pt x="757" y="110"/>
                  </a:lnTo>
                  <a:lnTo>
                    <a:pt x="757" y="111"/>
                  </a:lnTo>
                  <a:lnTo>
                    <a:pt x="757" y="112"/>
                  </a:lnTo>
                  <a:lnTo>
                    <a:pt x="757" y="115"/>
                  </a:lnTo>
                  <a:lnTo>
                    <a:pt x="757" y="117"/>
                  </a:lnTo>
                  <a:lnTo>
                    <a:pt x="756" y="117"/>
                  </a:lnTo>
                  <a:lnTo>
                    <a:pt x="755" y="117"/>
                  </a:lnTo>
                  <a:lnTo>
                    <a:pt x="754" y="117"/>
                  </a:lnTo>
                  <a:lnTo>
                    <a:pt x="753" y="117"/>
                  </a:lnTo>
                  <a:lnTo>
                    <a:pt x="752" y="117"/>
                  </a:lnTo>
                  <a:lnTo>
                    <a:pt x="751" y="117"/>
                  </a:lnTo>
                  <a:lnTo>
                    <a:pt x="750" y="117"/>
                  </a:lnTo>
                  <a:lnTo>
                    <a:pt x="749" y="117"/>
                  </a:lnTo>
                  <a:lnTo>
                    <a:pt x="745" y="117"/>
                  </a:lnTo>
                  <a:lnTo>
                    <a:pt x="743" y="117"/>
                  </a:lnTo>
                  <a:lnTo>
                    <a:pt x="742" y="117"/>
                  </a:lnTo>
                  <a:lnTo>
                    <a:pt x="741" y="117"/>
                  </a:lnTo>
                  <a:lnTo>
                    <a:pt x="738" y="117"/>
                  </a:lnTo>
                  <a:lnTo>
                    <a:pt x="736" y="117"/>
                  </a:lnTo>
                  <a:lnTo>
                    <a:pt x="736" y="118"/>
                  </a:lnTo>
                  <a:lnTo>
                    <a:pt x="736" y="119"/>
                  </a:lnTo>
                  <a:lnTo>
                    <a:pt x="736" y="120"/>
                  </a:lnTo>
                  <a:lnTo>
                    <a:pt x="736" y="121"/>
                  </a:lnTo>
                  <a:lnTo>
                    <a:pt x="736" y="123"/>
                  </a:lnTo>
                  <a:lnTo>
                    <a:pt x="736" y="124"/>
                  </a:lnTo>
                  <a:lnTo>
                    <a:pt x="736" y="126"/>
                  </a:lnTo>
                  <a:lnTo>
                    <a:pt x="736" y="127"/>
                  </a:lnTo>
                  <a:lnTo>
                    <a:pt x="736" y="132"/>
                  </a:lnTo>
                  <a:lnTo>
                    <a:pt x="736" y="135"/>
                  </a:lnTo>
                  <a:lnTo>
                    <a:pt x="736" y="136"/>
                  </a:lnTo>
                  <a:lnTo>
                    <a:pt x="736" y="137"/>
                  </a:lnTo>
                  <a:lnTo>
                    <a:pt x="736" y="142"/>
                  </a:lnTo>
                  <a:lnTo>
                    <a:pt x="736" y="146"/>
                  </a:lnTo>
                  <a:lnTo>
                    <a:pt x="736" y="147"/>
                  </a:lnTo>
                  <a:lnTo>
                    <a:pt x="736" y="148"/>
                  </a:lnTo>
                  <a:lnTo>
                    <a:pt x="736" y="149"/>
                  </a:lnTo>
                  <a:lnTo>
                    <a:pt x="735" y="150"/>
                  </a:lnTo>
                  <a:lnTo>
                    <a:pt x="732" y="151"/>
                  </a:lnTo>
                  <a:lnTo>
                    <a:pt x="730" y="152"/>
                  </a:lnTo>
                  <a:lnTo>
                    <a:pt x="729" y="152"/>
                  </a:lnTo>
                  <a:lnTo>
                    <a:pt x="727" y="152"/>
                  </a:lnTo>
                  <a:lnTo>
                    <a:pt x="724" y="152"/>
                  </a:lnTo>
                  <a:lnTo>
                    <a:pt x="722" y="152"/>
                  </a:lnTo>
                  <a:lnTo>
                    <a:pt x="721" y="153"/>
                  </a:lnTo>
                  <a:lnTo>
                    <a:pt x="717" y="155"/>
                  </a:lnTo>
                  <a:lnTo>
                    <a:pt x="715" y="156"/>
                  </a:lnTo>
                  <a:lnTo>
                    <a:pt x="714" y="157"/>
                  </a:lnTo>
                  <a:lnTo>
                    <a:pt x="711" y="158"/>
                  </a:lnTo>
                  <a:lnTo>
                    <a:pt x="708" y="159"/>
                  </a:lnTo>
                  <a:lnTo>
                    <a:pt x="708" y="160"/>
                  </a:lnTo>
                  <a:lnTo>
                    <a:pt x="708" y="162"/>
                  </a:lnTo>
                  <a:lnTo>
                    <a:pt x="708" y="163"/>
                  </a:lnTo>
                  <a:lnTo>
                    <a:pt x="708" y="164"/>
                  </a:lnTo>
                  <a:lnTo>
                    <a:pt x="708" y="166"/>
                  </a:lnTo>
                  <a:lnTo>
                    <a:pt x="708" y="167"/>
                  </a:lnTo>
                  <a:lnTo>
                    <a:pt x="708" y="168"/>
                  </a:lnTo>
                  <a:lnTo>
                    <a:pt x="708" y="171"/>
                  </a:lnTo>
                  <a:lnTo>
                    <a:pt x="708" y="173"/>
                  </a:lnTo>
                  <a:lnTo>
                    <a:pt x="708" y="174"/>
                  </a:lnTo>
                  <a:lnTo>
                    <a:pt x="708" y="175"/>
                  </a:lnTo>
                  <a:lnTo>
                    <a:pt x="708" y="178"/>
                  </a:lnTo>
                  <a:lnTo>
                    <a:pt x="708" y="181"/>
                  </a:lnTo>
                  <a:lnTo>
                    <a:pt x="709" y="186"/>
                  </a:lnTo>
                  <a:lnTo>
                    <a:pt x="711" y="188"/>
                  </a:lnTo>
                  <a:lnTo>
                    <a:pt x="712" y="188"/>
                  </a:lnTo>
                  <a:lnTo>
                    <a:pt x="713" y="189"/>
                  </a:lnTo>
                  <a:lnTo>
                    <a:pt x="716" y="190"/>
                  </a:lnTo>
                  <a:lnTo>
                    <a:pt x="718" y="191"/>
                  </a:lnTo>
                  <a:lnTo>
                    <a:pt x="719" y="191"/>
                  </a:lnTo>
                  <a:lnTo>
                    <a:pt x="722" y="192"/>
                  </a:lnTo>
                  <a:lnTo>
                    <a:pt x="732" y="193"/>
                  </a:lnTo>
                  <a:lnTo>
                    <a:pt x="739" y="194"/>
                  </a:lnTo>
                  <a:lnTo>
                    <a:pt x="740" y="194"/>
                  </a:lnTo>
                  <a:lnTo>
                    <a:pt x="743" y="198"/>
                  </a:lnTo>
                  <a:lnTo>
                    <a:pt x="745" y="199"/>
                  </a:lnTo>
                  <a:lnTo>
                    <a:pt x="746" y="199"/>
                  </a:lnTo>
                  <a:lnTo>
                    <a:pt x="749" y="201"/>
                  </a:lnTo>
                  <a:lnTo>
                    <a:pt x="750" y="202"/>
                  </a:lnTo>
                  <a:lnTo>
                    <a:pt x="751" y="202"/>
                  </a:lnTo>
                  <a:lnTo>
                    <a:pt x="752" y="204"/>
                  </a:lnTo>
                  <a:lnTo>
                    <a:pt x="753" y="205"/>
                  </a:lnTo>
                  <a:lnTo>
                    <a:pt x="754" y="205"/>
                  </a:lnTo>
                  <a:lnTo>
                    <a:pt x="755" y="207"/>
                  </a:lnTo>
                  <a:lnTo>
                    <a:pt x="758" y="210"/>
                  </a:lnTo>
                  <a:lnTo>
                    <a:pt x="760" y="212"/>
                  </a:lnTo>
                  <a:lnTo>
                    <a:pt x="761" y="212"/>
                  </a:lnTo>
                  <a:lnTo>
                    <a:pt x="762" y="215"/>
                  </a:lnTo>
                  <a:lnTo>
                    <a:pt x="768" y="220"/>
                  </a:lnTo>
                  <a:lnTo>
                    <a:pt x="771" y="223"/>
                  </a:lnTo>
                  <a:lnTo>
                    <a:pt x="772" y="223"/>
                  </a:lnTo>
                  <a:lnTo>
                    <a:pt x="773" y="225"/>
                  </a:lnTo>
                  <a:lnTo>
                    <a:pt x="774" y="226"/>
                  </a:lnTo>
                  <a:lnTo>
                    <a:pt x="775" y="226"/>
                  </a:lnTo>
                  <a:lnTo>
                    <a:pt x="775" y="227"/>
                  </a:lnTo>
                  <a:lnTo>
                    <a:pt x="775" y="229"/>
                  </a:lnTo>
                  <a:lnTo>
                    <a:pt x="775" y="230"/>
                  </a:lnTo>
                  <a:lnTo>
                    <a:pt x="775" y="231"/>
                  </a:lnTo>
                  <a:lnTo>
                    <a:pt x="775" y="233"/>
                  </a:lnTo>
                  <a:lnTo>
                    <a:pt x="775" y="234"/>
                  </a:lnTo>
                  <a:lnTo>
                    <a:pt x="775" y="235"/>
                  </a:lnTo>
                  <a:lnTo>
                    <a:pt x="775" y="236"/>
                  </a:lnTo>
                  <a:lnTo>
                    <a:pt x="775" y="241"/>
                  </a:lnTo>
                  <a:lnTo>
                    <a:pt x="775" y="244"/>
                  </a:lnTo>
                  <a:lnTo>
                    <a:pt x="775" y="245"/>
                  </a:lnTo>
                  <a:lnTo>
                    <a:pt x="775" y="247"/>
                  </a:lnTo>
                  <a:lnTo>
                    <a:pt x="776" y="254"/>
                  </a:lnTo>
                  <a:lnTo>
                    <a:pt x="777" y="258"/>
                  </a:lnTo>
                  <a:lnTo>
                    <a:pt x="778" y="258"/>
                  </a:lnTo>
                  <a:lnTo>
                    <a:pt x="777" y="258"/>
                  </a:lnTo>
                  <a:lnTo>
                    <a:pt x="776" y="258"/>
                  </a:lnTo>
                  <a:lnTo>
                    <a:pt x="775" y="258"/>
                  </a:lnTo>
                  <a:lnTo>
                    <a:pt x="774" y="258"/>
                  </a:lnTo>
                  <a:lnTo>
                    <a:pt x="773" y="258"/>
                  </a:lnTo>
                  <a:lnTo>
                    <a:pt x="770" y="258"/>
                  </a:lnTo>
                  <a:lnTo>
                    <a:pt x="768" y="258"/>
                  </a:lnTo>
                  <a:lnTo>
                    <a:pt x="767" y="258"/>
                  </a:lnTo>
                  <a:lnTo>
                    <a:pt x="764" y="258"/>
                  </a:lnTo>
                  <a:lnTo>
                    <a:pt x="758" y="258"/>
                  </a:lnTo>
                  <a:lnTo>
                    <a:pt x="754" y="258"/>
                  </a:lnTo>
                  <a:lnTo>
                    <a:pt x="753" y="258"/>
                  </a:lnTo>
                  <a:lnTo>
                    <a:pt x="751" y="258"/>
                  </a:lnTo>
                  <a:lnTo>
                    <a:pt x="744" y="258"/>
                  </a:lnTo>
                  <a:lnTo>
                    <a:pt x="740" y="258"/>
                  </a:lnTo>
                  <a:lnTo>
                    <a:pt x="739" y="258"/>
                  </a:lnTo>
                  <a:lnTo>
                    <a:pt x="737" y="258"/>
                  </a:lnTo>
                  <a:lnTo>
                    <a:pt x="736" y="258"/>
                  </a:lnTo>
                  <a:lnTo>
                    <a:pt x="736" y="259"/>
                  </a:lnTo>
                  <a:lnTo>
                    <a:pt x="736" y="260"/>
                  </a:lnTo>
                  <a:lnTo>
                    <a:pt x="736" y="263"/>
                  </a:lnTo>
                  <a:lnTo>
                    <a:pt x="736" y="265"/>
                  </a:lnTo>
                  <a:lnTo>
                    <a:pt x="736" y="266"/>
                  </a:lnTo>
                  <a:lnTo>
                    <a:pt x="736" y="267"/>
                  </a:lnTo>
                  <a:lnTo>
                    <a:pt x="736" y="269"/>
                  </a:lnTo>
                  <a:lnTo>
                    <a:pt x="736" y="270"/>
                  </a:lnTo>
                  <a:lnTo>
                    <a:pt x="736" y="272"/>
                  </a:lnTo>
                  <a:lnTo>
                    <a:pt x="736" y="280"/>
                  </a:lnTo>
                  <a:lnTo>
                    <a:pt x="736" y="287"/>
                  </a:lnTo>
                  <a:lnTo>
                    <a:pt x="736" y="288"/>
                  </a:lnTo>
                  <a:lnTo>
                    <a:pt x="736" y="290"/>
                  </a:lnTo>
                  <a:lnTo>
                    <a:pt x="736" y="296"/>
                  </a:lnTo>
                  <a:lnTo>
                    <a:pt x="736" y="300"/>
                  </a:lnTo>
                  <a:lnTo>
                    <a:pt x="736" y="301"/>
                  </a:lnTo>
                  <a:lnTo>
                    <a:pt x="736" y="304"/>
                  </a:lnTo>
                  <a:lnTo>
                    <a:pt x="736" y="305"/>
                  </a:lnTo>
                  <a:lnTo>
                    <a:pt x="735" y="305"/>
                  </a:lnTo>
                  <a:lnTo>
                    <a:pt x="734" y="305"/>
                  </a:lnTo>
                  <a:lnTo>
                    <a:pt x="733" y="305"/>
                  </a:lnTo>
                  <a:lnTo>
                    <a:pt x="732" y="305"/>
                  </a:lnTo>
                  <a:lnTo>
                    <a:pt x="731" y="305"/>
                  </a:lnTo>
                  <a:lnTo>
                    <a:pt x="730" y="305"/>
                  </a:lnTo>
                  <a:lnTo>
                    <a:pt x="729" y="305"/>
                  </a:lnTo>
                  <a:lnTo>
                    <a:pt x="727" y="305"/>
                  </a:lnTo>
                  <a:lnTo>
                    <a:pt x="724" y="305"/>
                  </a:lnTo>
                  <a:lnTo>
                    <a:pt x="722" y="305"/>
                  </a:lnTo>
                  <a:lnTo>
                    <a:pt x="721" y="305"/>
                  </a:lnTo>
                  <a:lnTo>
                    <a:pt x="720" y="305"/>
                  </a:lnTo>
                  <a:lnTo>
                    <a:pt x="717" y="305"/>
                  </a:lnTo>
                  <a:lnTo>
                    <a:pt x="715" y="305"/>
                  </a:lnTo>
                  <a:lnTo>
                    <a:pt x="715" y="306"/>
                  </a:lnTo>
                  <a:lnTo>
                    <a:pt x="715" y="308"/>
                  </a:lnTo>
                  <a:lnTo>
                    <a:pt x="715" y="314"/>
                  </a:lnTo>
                  <a:lnTo>
                    <a:pt x="715" y="318"/>
                  </a:lnTo>
                  <a:lnTo>
                    <a:pt x="715" y="319"/>
                  </a:lnTo>
                  <a:lnTo>
                    <a:pt x="715" y="324"/>
                  </a:lnTo>
                  <a:lnTo>
                    <a:pt x="715" y="336"/>
                  </a:lnTo>
                  <a:lnTo>
                    <a:pt x="715" y="347"/>
                  </a:lnTo>
                  <a:lnTo>
                    <a:pt x="715" y="349"/>
                  </a:lnTo>
                  <a:lnTo>
                    <a:pt x="715" y="356"/>
                  </a:lnTo>
                  <a:lnTo>
                    <a:pt x="715" y="384"/>
                  </a:lnTo>
                  <a:lnTo>
                    <a:pt x="715" y="405"/>
                  </a:lnTo>
                  <a:lnTo>
                    <a:pt x="715" y="406"/>
                  </a:lnTo>
                  <a:lnTo>
                    <a:pt x="715" y="408"/>
                  </a:lnTo>
                  <a:lnTo>
                    <a:pt x="715" y="416"/>
                  </a:lnTo>
                  <a:lnTo>
                    <a:pt x="717" y="444"/>
                  </a:lnTo>
                  <a:lnTo>
                    <a:pt x="718" y="466"/>
                  </a:lnTo>
                  <a:lnTo>
                    <a:pt x="719" y="467"/>
                  </a:lnTo>
                  <a:lnTo>
                    <a:pt x="719" y="468"/>
                  </a:lnTo>
                  <a:lnTo>
                    <a:pt x="719" y="470"/>
                  </a:lnTo>
                  <a:lnTo>
                    <a:pt x="719" y="476"/>
                  </a:lnTo>
                  <a:lnTo>
                    <a:pt x="719" y="480"/>
                  </a:lnTo>
                  <a:lnTo>
                    <a:pt x="720" y="484"/>
                  </a:lnTo>
                  <a:lnTo>
                    <a:pt x="721" y="485"/>
                  </a:lnTo>
                  <a:lnTo>
                    <a:pt x="722" y="485"/>
                  </a:lnTo>
                  <a:lnTo>
                    <a:pt x="723" y="485"/>
                  </a:lnTo>
                  <a:lnTo>
                    <a:pt x="724" y="485"/>
                  </a:lnTo>
                  <a:lnTo>
                    <a:pt x="725" y="485"/>
                  </a:lnTo>
                  <a:lnTo>
                    <a:pt x="727" y="485"/>
                  </a:lnTo>
                  <a:lnTo>
                    <a:pt x="729" y="485"/>
                  </a:lnTo>
                  <a:lnTo>
                    <a:pt x="730" y="485"/>
                  </a:lnTo>
                  <a:lnTo>
                    <a:pt x="733" y="485"/>
                  </a:lnTo>
                  <a:lnTo>
                    <a:pt x="735" y="485"/>
                  </a:lnTo>
                  <a:lnTo>
                    <a:pt x="736" y="485"/>
                  </a:lnTo>
                  <a:lnTo>
                    <a:pt x="738" y="485"/>
                  </a:lnTo>
                  <a:lnTo>
                    <a:pt x="746" y="485"/>
                  </a:lnTo>
                  <a:lnTo>
                    <a:pt x="753" y="485"/>
                  </a:lnTo>
                  <a:lnTo>
                    <a:pt x="754" y="485"/>
                  </a:lnTo>
                  <a:lnTo>
                    <a:pt x="757" y="485"/>
                  </a:lnTo>
                  <a:lnTo>
                    <a:pt x="767" y="485"/>
                  </a:lnTo>
                  <a:lnTo>
                    <a:pt x="774" y="485"/>
                  </a:lnTo>
                  <a:lnTo>
                    <a:pt x="775" y="485"/>
                  </a:lnTo>
                  <a:lnTo>
                    <a:pt x="776" y="485"/>
                  </a:lnTo>
                  <a:lnTo>
                    <a:pt x="777" y="485"/>
                  </a:lnTo>
                  <a:lnTo>
                    <a:pt x="778" y="485"/>
                  </a:lnTo>
                  <a:lnTo>
                    <a:pt x="780" y="487"/>
                  </a:lnTo>
                  <a:lnTo>
                    <a:pt x="781" y="488"/>
                  </a:lnTo>
                  <a:lnTo>
                    <a:pt x="782" y="488"/>
                  </a:lnTo>
                  <a:lnTo>
                    <a:pt x="783" y="493"/>
                  </a:lnTo>
                  <a:lnTo>
                    <a:pt x="785" y="495"/>
                  </a:lnTo>
                  <a:lnTo>
                    <a:pt x="786" y="495"/>
                  </a:lnTo>
                  <a:lnTo>
                    <a:pt x="787" y="497"/>
                  </a:lnTo>
                  <a:lnTo>
                    <a:pt x="790" y="503"/>
                  </a:lnTo>
                  <a:lnTo>
                    <a:pt x="792" y="506"/>
                  </a:lnTo>
                  <a:lnTo>
                    <a:pt x="793" y="506"/>
                  </a:lnTo>
                  <a:lnTo>
                    <a:pt x="796" y="513"/>
                  </a:lnTo>
                  <a:lnTo>
                    <a:pt x="798" y="516"/>
                  </a:lnTo>
                  <a:lnTo>
                    <a:pt x="799" y="516"/>
                  </a:lnTo>
                  <a:lnTo>
                    <a:pt x="801" y="516"/>
                  </a:lnTo>
                  <a:lnTo>
                    <a:pt x="803" y="516"/>
                  </a:lnTo>
                  <a:lnTo>
                    <a:pt x="804" y="516"/>
                  </a:lnTo>
                  <a:lnTo>
                    <a:pt x="805" y="519"/>
                  </a:lnTo>
                  <a:lnTo>
                    <a:pt x="806" y="520"/>
                  </a:lnTo>
                  <a:lnTo>
                    <a:pt x="807" y="520"/>
                  </a:lnTo>
                  <a:lnTo>
                    <a:pt x="808" y="521"/>
                  </a:lnTo>
                  <a:lnTo>
                    <a:pt x="811" y="522"/>
                  </a:lnTo>
                  <a:lnTo>
                    <a:pt x="813" y="523"/>
                  </a:lnTo>
                  <a:lnTo>
                    <a:pt x="814" y="523"/>
                  </a:lnTo>
                  <a:lnTo>
                    <a:pt x="817" y="523"/>
                  </a:lnTo>
                  <a:lnTo>
                    <a:pt x="819" y="523"/>
                  </a:lnTo>
                  <a:lnTo>
                    <a:pt x="820" y="523"/>
                  </a:lnTo>
                  <a:lnTo>
                    <a:pt x="823" y="523"/>
                  </a:lnTo>
                  <a:lnTo>
                    <a:pt x="824" y="523"/>
                  </a:lnTo>
                  <a:lnTo>
                    <a:pt x="825" y="523"/>
                  </a:lnTo>
                  <a:lnTo>
                    <a:pt x="825" y="524"/>
                  </a:lnTo>
                  <a:lnTo>
                    <a:pt x="825" y="525"/>
                  </a:lnTo>
                  <a:lnTo>
                    <a:pt x="825" y="528"/>
                  </a:lnTo>
                  <a:lnTo>
                    <a:pt x="825" y="530"/>
                  </a:lnTo>
                  <a:lnTo>
                    <a:pt x="825" y="531"/>
                  </a:lnTo>
                  <a:lnTo>
                    <a:pt x="825" y="533"/>
                  </a:lnTo>
                  <a:lnTo>
                    <a:pt x="825" y="542"/>
                  </a:lnTo>
                  <a:lnTo>
                    <a:pt x="825" y="548"/>
                  </a:lnTo>
                  <a:lnTo>
                    <a:pt x="825" y="549"/>
                  </a:lnTo>
                  <a:lnTo>
                    <a:pt x="825" y="554"/>
                  </a:lnTo>
                  <a:lnTo>
                    <a:pt x="825" y="566"/>
                  </a:lnTo>
                  <a:lnTo>
                    <a:pt x="825" y="576"/>
                  </a:lnTo>
                  <a:lnTo>
                    <a:pt x="825" y="577"/>
                  </a:lnTo>
                  <a:lnTo>
                    <a:pt x="825" y="581"/>
                  </a:lnTo>
                  <a:lnTo>
                    <a:pt x="825" y="594"/>
                  </a:lnTo>
                  <a:lnTo>
                    <a:pt x="825" y="604"/>
                  </a:lnTo>
                  <a:lnTo>
                    <a:pt x="825" y="605"/>
                  </a:lnTo>
                  <a:lnTo>
                    <a:pt x="825" y="607"/>
                  </a:lnTo>
                  <a:lnTo>
                    <a:pt x="825" y="610"/>
                  </a:lnTo>
                  <a:lnTo>
                    <a:pt x="825" y="612"/>
                  </a:lnTo>
                  <a:lnTo>
                    <a:pt x="824" y="613"/>
                  </a:lnTo>
                  <a:lnTo>
                    <a:pt x="822" y="614"/>
                  </a:lnTo>
                  <a:lnTo>
                    <a:pt x="820" y="615"/>
                  </a:lnTo>
                  <a:lnTo>
                    <a:pt x="819" y="615"/>
                  </a:lnTo>
                  <a:lnTo>
                    <a:pt x="818" y="615"/>
                  </a:lnTo>
                  <a:lnTo>
                    <a:pt x="817" y="615"/>
                  </a:lnTo>
                  <a:lnTo>
                    <a:pt x="816" y="615"/>
                  </a:lnTo>
                  <a:lnTo>
                    <a:pt x="815" y="615"/>
                  </a:lnTo>
                  <a:lnTo>
                    <a:pt x="812" y="615"/>
                  </a:lnTo>
                  <a:lnTo>
                    <a:pt x="810" y="615"/>
                  </a:lnTo>
                  <a:lnTo>
                    <a:pt x="809" y="616"/>
                  </a:lnTo>
                  <a:lnTo>
                    <a:pt x="806" y="617"/>
                  </a:lnTo>
                  <a:lnTo>
                    <a:pt x="804" y="618"/>
                  </a:lnTo>
                  <a:lnTo>
                    <a:pt x="803" y="619"/>
                  </a:lnTo>
                  <a:lnTo>
                    <a:pt x="800" y="621"/>
                  </a:lnTo>
                  <a:lnTo>
                    <a:pt x="799" y="622"/>
                  </a:lnTo>
                  <a:lnTo>
                    <a:pt x="797" y="623"/>
                  </a:lnTo>
                  <a:lnTo>
                    <a:pt x="792" y="625"/>
                  </a:lnTo>
                  <a:lnTo>
                    <a:pt x="789" y="626"/>
                  </a:lnTo>
                  <a:lnTo>
                    <a:pt x="788" y="627"/>
                  </a:lnTo>
                  <a:lnTo>
                    <a:pt x="786" y="628"/>
                  </a:lnTo>
                  <a:lnTo>
                    <a:pt x="778" y="631"/>
                  </a:lnTo>
                  <a:lnTo>
                    <a:pt x="772" y="633"/>
                  </a:lnTo>
                  <a:lnTo>
                    <a:pt x="771" y="634"/>
                  </a:lnTo>
                  <a:lnTo>
                    <a:pt x="769" y="635"/>
                  </a:lnTo>
                  <a:lnTo>
                    <a:pt x="760" y="640"/>
                  </a:lnTo>
                  <a:lnTo>
                    <a:pt x="754" y="644"/>
                  </a:lnTo>
                  <a:lnTo>
                    <a:pt x="754" y="645"/>
                  </a:lnTo>
                  <a:lnTo>
                    <a:pt x="754" y="646"/>
                  </a:lnTo>
                  <a:lnTo>
                    <a:pt x="754" y="647"/>
                  </a:lnTo>
                  <a:lnTo>
                    <a:pt x="754" y="648"/>
                  </a:lnTo>
                  <a:lnTo>
                    <a:pt x="754" y="649"/>
                  </a:lnTo>
                  <a:lnTo>
                    <a:pt x="754" y="652"/>
                  </a:lnTo>
                  <a:lnTo>
                    <a:pt x="754" y="654"/>
                  </a:lnTo>
                  <a:lnTo>
                    <a:pt x="754" y="655"/>
                  </a:lnTo>
                  <a:lnTo>
                    <a:pt x="754" y="656"/>
                  </a:lnTo>
                  <a:lnTo>
                    <a:pt x="754" y="662"/>
                  </a:lnTo>
                  <a:lnTo>
                    <a:pt x="754" y="665"/>
                  </a:lnTo>
                  <a:lnTo>
                    <a:pt x="754" y="666"/>
                  </a:lnTo>
                  <a:lnTo>
                    <a:pt x="754" y="668"/>
                  </a:lnTo>
                  <a:lnTo>
                    <a:pt x="754" y="675"/>
                  </a:lnTo>
                  <a:lnTo>
                    <a:pt x="754" y="682"/>
                  </a:lnTo>
                  <a:lnTo>
                    <a:pt x="754" y="683"/>
                  </a:lnTo>
                  <a:lnTo>
                    <a:pt x="754" y="685"/>
                  </a:lnTo>
                  <a:lnTo>
                    <a:pt x="754" y="691"/>
                  </a:lnTo>
                  <a:lnTo>
                    <a:pt x="754" y="697"/>
                  </a:lnTo>
                  <a:lnTo>
                    <a:pt x="755" y="699"/>
                  </a:lnTo>
                  <a:lnTo>
                    <a:pt x="756" y="700"/>
                  </a:lnTo>
                  <a:lnTo>
                    <a:pt x="757" y="700"/>
                  </a:lnTo>
                  <a:lnTo>
                    <a:pt x="759" y="700"/>
                  </a:lnTo>
                  <a:lnTo>
                    <a:pt x="760" y="700"/>
                  </a:lnTo>
                  <a:lnTo>
                    <a:pt x="761" y="700"/>
                  </a:lnTo>
                  <a:lnTo>
                    <a:pt x="762" y="700"/>
                  </a:lnTo>
                  <a:lnTo>
                    <a:pt x="763" y="700"/>
                  </a:lnTo>
                  <a:lnTo>
                    <a:pt x="764" y="700"/>
                  </a:lnTo>
                  <a:lnTo>
                    <a:pt x="766" y="700"/>
                  </a:lnTo>
                  <a:lnTo>
                    <a:pt x="771" y="700"/>
                  </a:lnTo>
                  <a:lnTo>
                    <a:pt x="774" y="700"/>
                  </a:lnTo>
                  <a:lnTo>
                    <a:pt x="775" y="700"/>
                  </a:lnTo>
                  <a:lnTo>
                    <a:pt x="776" y="700"/>
                  </a:lnTo>
                  <a:lnTo>
                    <a:pt x="781" y="700"/>
                  </a:lnTo>
                  <a:lnTo>
                    <a:pt x="785" y="700"/>
                  </a:lnTo>
                  <a:lnTo>
                    <a:pt x="786" y="700"/>
                  </a:lnTo>
                  <a:lnTo>
                    <a:pt x="787" y="700"/>
                  </a:lnTo>
                  <a:lnTo>
                    <a:pt x="788" y="700"/>
                  </a:lnTo>
                  <a:lnTo>
                    <a:pt x="789" y="700"/>
                  </a:lnTo>
                  <a:lnTo>
                    <a:pt x="791" y="705"/>
                  </a:lnTo>
                  <a:lnTo>
                    <a:pt x="792" y="707"/>
                  </a:lnTo>
                  <a:lnTo>
                    <a:pt x="793" y="707"/>
                  </a:lnTo>
                  <a:lnTo>
                    <a:pt x="793" y="708"/>
                  </a:lnTo>
                  <a:lnTo>
                    <a:pt x="793" y="711"/>
                  </a:lnTo>
                  <a:lnTo>
                    <a:pt x="793" y="714"/>
                  </a:lnTo>
                  <a:lnTo>
                    <a:pt x="794" y="719"/>
                  </a:lnTo>
                  <a:lnTo>
                    <a:pt x="795" y="721"/>
                  </a:lnTo>
                  <a:lnTo>
                    <a:pt x="796" y="721"/>
                  </a:lnTo>
                  <a:lnTo>
                    <a:pt x="797" y="726"/>
                  </a:lnTo>
                  <a:lnTo>
                    <a:pt x="798" y="728"/>
                  </a:lnTo>
                  <a:lnTo>
                    <a:pt x="799" y="728"/>
                  </a:lnTo>
                  <a:lnTo>
                    <a:pt x="801" y="728"/>
                  </a:lnTo>
                  <a:lnTo>
                    <a:pt x="803" y="728"/>
                  </a:lnTo>
                  <a:lnTo>
                    <a:pt x="804" y="728"/>
                  </a:lnTo>
                  <a:lnTo>
                    <a:pt x="807" y="728"/>
                  </a:lnTo>
                  <a:lnTo>
                    <a:pt x="809" y="728"/>
                  </a:lnTo>
                  <a:lnTo>
                    <a:pt x="810" y="728"/>
                  </a:lnTo>
                  <a:lnTo>
                    <a:pt x="811" y="728"/>
                  </a:lnTo>
                  <a:lnTo>
                    <a:pt x="816" y="728"/>
                  </a:lnTo>
                  <a:lnTo>
                    <a:pt x="819" y="728"/>
                  </a:lnTo>
                  <a:lnTo>
                    <a:pt x="820" y="728"/>
                  </a:lnTo>
                  <a:lnTo>
                    <a:pt x="823" y="728"/>
                  </a:lnTo>
                  <a:lnTo>
                    <a:pt x="831" y="728"/>
                  </a:lnTo>
                  <a:lnTo>
                    <a:pt x="837" y="728"/>
                  </a:lnTo>
                  <a:lnTo>
                    <a:pt x="838" y="728"/>
                  </a:lnTo>
                  <a:lnTo>
                    <a:pt x="842" y="728"/>
                  </a:lnTo>
                  <a:lnTo>
                    <a:pt x="851" y="726"/>
                  </a:lnTo>
                  <a:lnTo>
                    <a:pt x="859" y="725"/>
                  </a:lnTo>
                  <a:lnTo>
                    <a:pt x="860" y="724"/>
                  </a:lnTo>
                  <a:lnTo>
                    <a:pt x="864" y="723"/>
                  </a:lnTo>
                  <a:lnTo>
                    <a:pt x="866" y="722"/>
                  </a:lnTo>
                  <a:lnTo>
                    <a:pt x="867" y="721"/>
                  </a:lnTo>
                  <a:lnTo>
                    <a:pt x="867" y="722"/>
                  </a:lnTo>
                  <a:lnTo>
                    <a:pt x="867" y="723"/>
                  </a:lnTo>
                  <a:lnTo>
                    <a:pt x="867" y="726"/>
                  </a:lnTo>
                  <a:lnTo>
                    <a:pt x="867" y="728"/>
                  </a:lnTo>
                  <a:lnTo>
                    <a:pt x="867" y="729"/>
                  </a:lnTo>
                  <a:lnTo>
                    <a:pt x="867" y="733"/>
                  </a:lnTo>
                  <a:lnTo>
                    <a:pt x="867" y="735"/>
                  </a:lnTo>
                  <a:lnTo>
                    <a:pt x="867" y="736"/>
                  </a:lnTo>
                  <a:lnTo>
                    <a:pt x="867" y="739"/>
                  </a:lnTo>
                  <a:lnTo>
                    <a:pt x="867" y="749"/>
                  </a:lnTo>
                  <a:lnTo>
                    <a:pt x="867" y="756"/>
                  </a:lnTo>
                  <a:lnTo>
                    <a:pt x="867" y="757"/>
                  </a:lnTo>
                  <a:lnTo>
                    <a:pt x="867" y="759"/>
                  </a:lnTo>
                  <a:lnTo>
                    <a:pt x="867" y="768"/>
                  </a:lnTo>
                  <a:lnTo>
                    <a:pt x="867" y="774"/>
                  </a:lnTo>
                  <a:lnTo>
                    <a:pt x="867" y="775"/>
                  </a:lnTo>
                  <a:lnTo>
                    <a:pt x="867" y="776"/>
                  </a:lnTo>
                  <a:lnTo>
                    <a:pt x="867" y="777"/>
                  </a:lnTo>
                  <a:lnTo>
                    <a:pt x="868" y="777"/>
                  </a:lnTo>
                  <a:lnTo>
                    <a:pt x="873" y="777"/>
                  </a:lnTo>
                  <a:lnTo>
                    <a:pt x="877" y="777"/>
                  </a:lnTo>
                  <a:lnTo>
                    <a:pt x="878" y="777"/>
                  </a:lnTo>
                  <a:lnTo>
                    <a:pt x="880" y="777"/>
                  </a:lnTo>
                  <a:lnTo>
                    <a:pt x="886" y="776"/>
                  </a:lnTo>
                  <a:lnTo>
                    <a:pt x="890" y="775"/>
                  </a:lnTo>
                  <a:lnTo>
                    <a:pt x="891" y="774"/>
                  </a:lnTo>
                  <a:lnTo>
                    <a:pt x="895" y="774"/>
                  </a:lnTo>
                  <a:lnTo>
                    <a:pt x="906" y="774"/>
                  </a:lnTo>
                  <a:lnTo>
                    <a:pt x="915" y="774"/>
                  </a:lnTo>
                  <a:lnTo>
                    <a:pt x="916" y="774"/>
                  </a:lnTo>
                  <a:lnTo>
                    <a:pt x="920" y="774"/>
                  </a:lnTo>
                  <a:lnTo>
                    <a:pt x="933" y="774"/>
                  </a:lnTo>
                  <a:lnTo>
                    <a:pt x="943" y="774"/>
                  </a:lnTo>
                  <a:lnTo>
                    <a:pt x="944" y="774"/>
                  </a:lnTo>
                  <a:lnTo>
                    <a:pt x="946" y="774"/>
                  </a:lnTo>
                  <a:lnTo>
                    <a:pt x="953" y="774"/>
                  </a:lnTo>
                  <a:lnTo>
                    <a:pt x="957" y="774"/>
                  </a:lnTo>
                  <a:lnTo>
                    <a:pt x="958" y="774"/>
                  </a:lnTo>
                  <a:lnTo>
                    <a:pt x="958" y="775"/>
                  </a:lnTo>
                  <a:lnTo>
                    <a:pt x="958" y="776"/>
                  </a:lnTo>
                  <a:lnTo>
                    <a:pt x="958" y="779"/>
                  </a:lnTo>
                  <a:lnTo>
                    <a:pt x="958" y="781"/>
                  </a:lnTo>
                  <a:lnTo>
                    <a:pt x="959" y="782"/>
                  </a:lnTo>
                  <a:lnTo>
                    <a:pt x="962" y="786"/>
                  </a:lnTo>
                  <a:lnTo>
                    <a:pt x="964" y="788"/>
                  </a:lnTo>
                  <a:lnTo>
                    <a:pt x="965" y="788"/>
                  </a:lnTo>
                  <a:lnTo>
                    <a:pt x="965" y="789"/>
                  </a:lnTo>
                  <a:lnTo>
                    <a:pt x="965" y="790"/>
                  </a:lnTo>
                  <a:lnTo>
                    <a:pt x="966" y="795"/>
                  </a:lnTo>
                  <a:lnTo>
                    <a:pt x="967" y="798"/>
                  </a:lnTo>
                  <a:lnTo>
                    <a:pt x="969" y="798"/>
                  </a:lnTo>
                  <a:lnTo>
                    <a:pt x="971" y="798"/>
                  </a:lnTo>
                  <a:lnTo>
                    <a:pt x="972" y="798"/>
                  </a:lnTo>
                  <a:lnTo>
                    <a:pt x="973" y="798"/>
                  </a:lnTo>
                  <a:lnTo>
                    <a:pt x="974" y="801"/>
                  </a:lnTo>
                  <a:lnTo>
                    <a:pt x="975" y="803"/>
                  </a:lnTo>
                  <a:lnTo>
                    <a:pt x="976" y="803"/>
                  </a:lnTo>
                  <a:lnTo>
                    <a:pt x="977" y="805"/>
                  </a:lnTo>
                  <a:lnTo>
                    <a:pt x="978" y="806"/>
                  </a:lnTo>
                  <a:lnTo>
                    <a:pt x="979" y="806"/>
                  </a:lnTo>
                  <a:lnTo>
                    <a:pt x="980" y="807"/>
                  </a:lnTo>
                  <a:lnTo>
                    <a:pt x="983" y="808"/>
                  </a:lnTo>
                  <a:lnTo>
                    <a:pt x="985" y="809"/>
                  </a:lnTo>
                  <a:lnTo>
                    <a:pt x="986" y="809"/>
                  </a:lnTo>
                  <a:lnTo>
                    <a:pt x="993" y="814"/>
                  </a:lnTo>
                  <a:lnTo>
                    <a:pt x="996" y="816"/>
                  </a:lnTo>
                  <a:lnTo>
                    <a:pt x="997" y="816"/>
                  </a:lnTo>
                  <a:lnTo>
                    <a:pt x="998" y="816"/>
                  </a:lnTo>
                  <a:lnTo>
                    <a:pt x="999" y="816"/>
                  </a:lnTo>
                  <a:lnTo>
                    <a:pt x="1000" y="816"/>
                  </a:lnTo>
                  <a:lnTo>
                    <a:pt x="1002" y="816"/>
                  </a:lnTo>
                  <a:lnTo>
                    <a:pt x="1003" y="816"/>
                  </a:lnTo>
                  <a:lnTo>
                    <a:pt x="1004" y="816"/>
                  </a:lnTo>
                  <a:lnTo>
                    <a:pt x="1007" y="817"/>
                  </a:lnTo>
                  <a:lnTo>
                    <a:pt x="1013" y="818"/>
                  </a:lnTo>
                  <a:lnTo>
                    <a:pt x="1017" y="819"/>
                  </a:lnTo>
                  <a:lnTo>
                    <a:pt x="1018" y="819"/>
                  </a:lnTo>
                  <a:lnTo>
                    <a:pt x="1021" y="822"/>
                  </a:lnTo>
                  <a:lnTo>
                    <a:pt x="1033" y="825"/>
                  </a:lnTo>
                  <a:lnTo>
                    <a:pt x="1041" y="827"/>
                  </a:lnTo>
                  <a:lnTo>
                    <a:pt x="1043" y="827"/>
                  </a:lnTo>
                  <a:lnTo>
                    <a:pt x="1047" y="828"/>
                  </a:lnTo>
                  <a:lnTo>
                    <a:pt x="1059" y="829"/>
                  </a:lnTo>
                  <a:lnTo>
                    <a:pt x="1070" y="830"/>
                  </a:lnTo>
                  <a:lnTo>
                    <a:pt x="1071" y="830"/>
                  </a:lnTo>
                  <a:lnTo>
                    <a:pt x="1072" y="831"/>
                  </a:lnTo>
                  <a:lnTo>
                    <a:pt x="1075" y="833"/>
                  </a:lnTo>
                  <a:lnTo>
                    <a:pt x="1077" y="834"/>
                  </a:lnTo>
                  <a:lnTo>
                    <a:pt x="1078" y="834"/>
                  </a:lnTo>
                  <a:lnTo>
                    <a:pt x="1078" y="835"/>
                  </a:lnTo>
                  <a:lnTo>
                    <a:pt x="1078" y="839"/>
                  </a:lnTo>
                  <a:lnTo>
                    <a:pt x="1078" y="841"/>
                  </a:lnTo>
                  <a:lnTo>
                    <a:pt x="1078" y="842"/>
                  </a:lnTo>
                  <a:lnTo>
                    <a:pt x="1078" y="843"/>
                  </a:lnTo>
                  <a:lnTo>
                    <a:pt x="1078" y="846"/>
                  </a:lnTo>
                  <a:lnTo>
                    <a:pt x="1078" y="848"/>
                  </a:lnTo>
                  <a:lnTo>
                    <a:pt x="1080" y="853"/>
                  </a:lnTo>
                  <a:lnTo>
                    <a:pt x="1081" y="856"/>
                  </a:lnTo>
                  <a:lnTo>
                    <a:pt x="1082" y="856"/>
                  </a:lnTo>
                  <a:lnTo>
                    <a:pt x="1083" y="858"/>
                  </a:lnTo>
                  <a:lnTo>
                    <a:pt x="1084" y="859"/>
                  </a:lnTo>
                  <a:lnTo>
                    <a:pt x="1085" y="859"/>
                  </a:lnTo>
                  <a:lnTo>
                    <a:pt x="1087" y="859"/>
                  </a:lnTo>
                  <a:lnTo>
                    <a:pt x="1088" y="859"/>
                  </a:lnTo>
                  <a:lnTo>
                    <a:pt x="1089" y="859"/>
                  </a:lnTo>
                  <a:lnTo>
                    <a:pt x="1092" y="864"/>
                  </a:lnTo>
                  <a:lnTo>
                    <a:pt x="1094" y="866"/>
                  </a:lnTo>
                  <a:lnTo>
                    <a:pt x="1095" y="866"/>
                  </a:lnTo>
                  <a:lnTo>
                    <a:pt x="1102" y="868"/>
                  </a:lnTo>
                  <a:lnTo>
                    <a:pt x="1105" y="869"/>
                  </a:lnTo>
                  <a:lnTo>
                    <a:pt x="1106" y="869"/>
                  </a:lnTo>
                  <a:lnTo>
                    <a:pt x="1108" y="869"/>
                  </a:lnTo>
                  <a:lnTo>
                    <a:pt x="1109" y="869"/>
                  </a:lnTo>
                  <a:lnTo>
                    <a:pt x="1110" y="869"/>
                  </a:lnTo>
                  <a:lnTo>
                    <a:pt x="1110" y="870"/>
                  </a:lnTo>
                  <a:lnTo>
                    <a:pt x="1110" y="871"/>
                  </a:lnTo>
                  <a:lnTo>
                    <a:pt x="1110" y="872"/>
                  </a:lnTo>
                  <a:lnTo>
                    <a:pt x="1113" y="878"/>
                  </a:lnTo>
                  <a:lnTo>
                    <a:pt x="1115" y="880"/>
                  </a:lnTo>
                  <a:lnTo>
                    <a:pt x="1117" y="880"/>
                  </a:lnTo>
                  <a:lnTo>
                    <a:pt x="1118" y="882"/>
                  </a:lnTo>
                  <a:lnTo>
                    <a:pt x="1121" y="887"/>
                  </a:lnTo>
                  <a:lnTo>
                    <a:pt x="1123" y="890"/>
                  </a:lnTo>
                  <a:lnTo>
                    <a:pt x="1124" y="890"/>
                  </a:lnTo>
                  <a:lnTo>
                    <a:pt x="1125" y="893"/>
                  </a:lnTo>
                  <a:lnTo>
                    <a:pt x="1128" y="898"/>
                  </a:lnTo>
                  <a:lnTo>
                    <a:pt x="1130" y="901"/>
                  </a:lnTo>
                  <a:lnTo>
                    <a:pt x="1131" y="901"/>
                  </a:lnTo>
                  <a:lnTo>
                    <a:pt x="1131" y="902"/>
                  </a:lnTo>
                  <a:lnTo>
                    <a:pt x="1131" y="903"/>
                  </a:lnTo>
                  <a:lnTo>
                    <a:pt x="1131" y="904"/>
                  </a:lnTo>
                  <a:lnTo>
                    <a:pt x="1132" y="904"/>
                  </a:lnTo>
                  <a:lnTo>
                    <a:pt x="1133" y="904"/>
                  </a:lnTo>
                  <a:lnTo>
                    <a:pt x="1134" y="904"/>
                  </a:lnTo>
                  <a:lnTo>
                    <a:pt x="1136" y="904"/>
                  </a:lnTo>
                  <a:lnTo>
                    <a:pt x="1139" y="904"/>
                  </a:lnTo>
                  <a:lnTo>
                    <a:pt x="1141" y="904"/>
                  </a:lnTo>
                  <a:lnTo>
                    <a:pt x="1142" y="904"/>
                  </a:lnTo>
                  <a:lnTo>
                    <a:pt x="1144" y="905"/>
                  </a:lnTo>
                  <a:lnTo>
                    <a:pt x="1150" y="907"/>
                  </a:lnTo>
                  <a:lnTo>
                    <a:pt x="1155" y="908"/>
                  </a:lnTo>
                  <a:lnTo>
                    <a:pt x="1156" y="908"/>
                  </a:lnTo>
                  <a:lnTo>
                    <a:pt x="1158" y="910"/>
                  </a:lnTo>
                  <a:lnTo>
                    <a:pt x="1166" y="911"/>
                  </a:lnTo>
                  <a:lnTo>
                    <a:pt x="1173" y="912"/>
                  </a:lnTo>
                  <a:lnTo>
                    <a:pt x="1174" y="912"/>
                  </a:lnTo>
                  <a:lnTo>
                    <a:pt x="1175" y="912"/>
                  </a:lnTo>
                  <a:lnTo>
                    <a:pt x="1176" y="912"/>
                  </a:lnTo>
                  <a:lnTo>
                    <a:pt x="1177" y="912"/>
                  </a:lnTo>
                  <a:lnTo>
                    <a:pt x="1177" y="911"/>
                  </a:lnTo>
                  <a:lnTo>
                    <a:pt x="1177" y="910"/>
                  </a:lnTo>
                  <a:lnTo>
                    <a:pt x="1177" y="908"/>
                  </a:lnTo>
                  <a:lnTo>
                    <a:pt x="1177" y="906"/>
                  </a:lnTo>
                  <a:lnTo>
                    <a:pt x="1177" y="905"/>
                  </a:lnTo>
                  <a:lnTo>
                    <a:pt x="1177" y="904"/>
                  </a:lnTo>
                  <a:lnTo>
                    <a:pt x="1177" y="901"/>
                  </a:lnTo>
                  <a:lnTo>
                    <a:pt x="1177" y="899"/>
                  </a:lnTo>
                  <a:lnTo>
                    <a:pt x="1177" y="898"/>
                  </a:lnTo>
                  <a:lnTo>
                    <a:pt x="1177" y="897"/>
                  </a:lnTo>
                  <a:lnTo>
                    <a:pt x="1177" y="894"/>
                  </a:lnTo>
                  <a:lnTo>
                    <a:pt x="1177" y="892"/>
                  </a:lnTo>
                  <a:lnTo>
                    <a:pt x="1177" y="890"/>
                  </a:lnTo>
                  <a:lnTo>
                    <a:pt x="1177" y="889"/>
                  </a:lnTo>
                  <a:lnTo>
                    <a:pt x="1177" y="888"/>
                  </a:lnTo>
                  <a:lnTo>
                    <a:pt x="1177" y="887"/>
                  </a:lnTo>
                  <a:lnTo>
                    <a:pt x="1178" y="887"/>
                  </a:lnTo>
                  <a:lnTo>
                    <a:pt x="1181" y="887"/>
                  </a:lnTo>
                  <a:lnTo>
                    <a:pt x="1183" y="887"/>
                  </a:lnTo>
                  <a:lnTo>
                    <a:pt x="1184" y="887"/>
                  </a:lnTo>
                  <a:lnTo>
                    <a:pt x="1185" y="887"/>
                  </a:lnTo>
                  <a:lnTo>
                    <a:pt x="1191" y="887"/>
                  </a:lnTo>
                  <a:lnTo>
                    <a:pt x="1194" y="887"/>
                  </a:lnTo>
                  <a:lnTo>
                    <a:pt x="1195" y="887"/>
                  </a:lnTo>
                  <a:lnTo>
                    <a:pt x="1196" y="887"/>
                  </a:lnTo>
                  <a:lnTo>
                    <a:pt x="1201" y="887"/>
                  </a:lnTo>
                  <a:lnTo>
                    <a:pt x="1204" y="887"/>
                  </a:lnTo>
                  <a:lnTo>
                    <a:pt x="1205" y="887"/>
                  </a:lnTo>
                  <a:lnTo>
                    <a:pt x="1206" y="887"/>
                  </a:lnTo>
                  <a:lnTo>
                    <a:pt x="1207" y="887"/>
                  </a:lnTo>
                  <a:lnTo>
                    <a:pt x="1209" y="887"/>
                  </a:lnTo>
                  <a:lnTo>
                    <a:pt x="1209" y="888"/>
                  </a:lnTo>
                  <a:lnTo>
                    <a:pt x="1209" y="889"/>
                  </a:lnTo>
                  <a:lnTo>
                    <a:pt x="1209" y="890"/>
                  </a:lnTo>
                  <a:lnTo>
                    <a:pt x="1209" y="892"/>
                  </a:lnTo>
                  <a:lnTo>
                    <a:pt x="1209" y="893"/>
                  </a:lnTo>
                  <a:lnTo>
                    <a:pt x="1209" y="894"/>
                  </a:lnTo>
                  <a:lnTo>
                    <a:pt x="1210" y="899"/>
                  </a:lnTo>
                  <a:lnTo>
                    <a:pt x="1211" y="901"/>
                  </a:lnTo>
                  <a:lnTo>
                    <a:pt x="1212" y="901"/>
                  </a:lnTo>
                  <a:lnTo>
                    <a:pt x="1212" y="902"/>
                  </a:lnTo>
                  <a:lnTo>
                    <a:pt x="1212" y="903"/>
                  </a:lnTo>
                  <a:lnTo>
                    <a:pt x="1212" y="906"/>
                  </a:lnTo>
                  <a:lnTo>
                    <a:pt x="1212" y="908"/>
                  </a:lnTo>
                  <a:lnTo>
                    <a:pt x="1214" y="911"/>
                  </a:lnTo>
                  <a:lnTo>
                    <a:pt x="1215" y="912"/>
                  </a:lnTo>
                  <a:lnTo>
                    <a:pt x="1216" y="912"/>
                  </a:lnTo>
                  <a:lnTo>
                    <a:pt x="1217" y="914"/>
                  </a:lnTo>
                  <a:lnTo>
                    <a:pt x="1218" y="915"/>
                  </a:lnTo>
                  <a:lnTo>
                    <a:pt x="1219" y="915"/>
                  </a:lnTo>
                  <a:lnTo>
                    <a:pt x="1225" y="920"/>
                  </a:lnTo>
                  <a:lnTo>
                    <a:pt x="1229" y="922"/>
                  </a:lnTo>
                  <a:lnTo>
                    <a:pt x="1230" y="922"/>
                  </a:lnTo>
                  <a:lnTo>
                    <a:pt x="1232" y="923"/>
                  </a:lnTo>
                  <a:lnTo>
                    <a:pt x="1238" y="924"/>
                  </a:lnTo>
                  <a:lnTo>
                    <a:pt x="1242" y="925"/>
                  </a:lnTo>
                  <a:lnTo>
                    <a:pt x="1243" y="925"/>
                  </a:lnTo>
                  <a:lnTo>
                    <a:pt x="1246" y="928"/>
                  </a:lnTo>
                  <a:lnTo>
                    <a:pt x="1252" y="931"/>
                  </a:lnTo>
                  <a:lnTo>
                    <a:pt x="1257" y="933"/>
                  </a:lnTo>
                  <a:lnTo>
                    <a:pt x="1258" y="933"/>
                  </a:lnTo>
                  <a:lnTo>
                    <a:pt x="1261" y="933"/>
                  </a:lnTo>
                  <a:lnTo>
                    <a:pt x="1263" y="933"/>
                  </a:lnTo>
                  <a:lnTo>
                    <a:pt x="1265" y="933"/>
                  </a:lnTo>
                  <a:lnTo>
                    <a:pt x="1265" y="934"/>
                  </a:lnTo>
                  <a:lnTo>
                    <a:pt x="1265" y="935"/>
                  </a:lnTo>
                  <a:lnTo>
                    <a:pt x="1265" y="938"/>
                  </a:lnTo>
                  <a:lnTo>
                    <a:pt x="1265" y="940"/>
                  </a:lnTo>
                  <a:lnTo>
                    <a:pt x="1265" y="941"/>
                  </a:lnTo>
                  <a:lnTo>
                    <a:pt x="1265" y="945"/>
                  </a:lnTo>
                  <a:lnTo>
                    <a:pt x="1265" y="947"/>
                  </a:lnTo>
                  <a:lnTo>
                    <a:pt x="1265" y="948"/>
                  </a:lnTo>
                  <a:lnTo>
                    <a:pt x="1265" y="949"/>
                  </a:lnTo>
                  <a:lnTo>
                    <a:pt x="1265" y="952"/>
                  </a:lnTo>
                  <a:lnTo>
                    <a:pt x="1265" y="954"/>
                  </a:lnTo>
                  <a:lnTo>
                    <a:pt x="1267" y="954"/>
                  </a:lnTo>
                  <a:lnTo>
                    <a:pt x="1268" y="954"/>
                  </a:lnTo>
                  <a:lnTo>
                    <a:pt x="1269" y="954"/>
                  </a:lnTo>
                  <a:lnTo>
                    <a:pt x="1272" y="956"/>
                  </a:lnTo>
                  <a:lnTo>
                    <a:pt x="1274" y="957"/>
                  </a:lnTo>
                  <a:lnTo>
                    <a:pt x="1275" y="957"/>
                  </a:lnTo>
                  <a:lnTo>
                    <a:pt x="1276" y="958"/>
                  </a:lnTo>
                  <a:lnTo>
                    <a:pt x="1279" y="960"/>
                  </a:lnTo>
                  <a:lnTo>
                    <a:pt x="1281" y="961"/>
                  </a:lnTo>
                  <a:lnTo>
                    <a:pt x="1283" y="961"/>
                  </a:lnTo>
                  <a:lnTo>
                    <a:pt x="1284" y="961"/>
                  </a:lnTo>
                  <a:lnTo>
                    <a:pt x="1285" y="961"/>
                  </a:lnTo>
                  <a:lnTo>
                    <a:pt x="1286" y="961"/>
                  </a:lnTo>
                  <a:lnTo>
                    <a:pt x="1288" y="964"/>
                  </a:lnTo>
                  <a:lnTo>
                    <a:pt x="1289" y="965"/>
                  </a:lnTo>
                  <a:lnTo>
                    <a:pt x="1290" y="965"/>
                  </a:lnTo>
                  <a:lnTo>
                    <a:pt x="1291" y="967"/>
                  </a:lnTo>
                  <a:lnTo>
                    <a:pt x="1292" y="968"/>
                  </a:lnTo>
                  <a:lnTo>
                    <a:pt x="1293" y="968"/>
                  </a:lnTo>
                  <a:lnTo>
                    <a:pt x="1294" y="970"/>
                  </a:lnTo>
                  <a:lnTo>
                    <a:pt x="1297" y="973"/>
                  </a:lnTo>
                  <a:lnTo>
                    <a:pt x="1299" y="975"/>
                  </a:lnTo>
                  <a:lnTo>
                    <a:pt x="1300" y="975"/>
                  </a:lnTo>
                  <a:lnTo>
                    <a:pt x="1302" y="975"/>
                  </a:lnTo>
                  <a:lnTo>
                    <a:pt x="1303" y="975"/>
                  </a:lnTo>
                  <a:lnTo>
                    <a:pt x="1304" y="975"/>
                  </a:lnTo>
                  <a:lnTo>
                    <a:pt x="1304" y="976"/>
                  </a:lnTo>
                  <a:lnTo>
                    <a:pt x="1304" y="977"/>
                  </a:lnTo>
                  <a:lnTo>
                    <a:pt x="1304" y="978"/>
                  </a:lnTo>
                  <a:lnTo>
                    <a:pt x="1304" y="979"/>
                  </a:lnTo>
                  <a:lnTo>
                    <a:pt x="1304" y="982"/>
                  </a:lnTo>
                  <a:lnTo>
                    <a:pt x="1304" y="983"/>
                  </a:lnTo>
                  <a:lnTo>
                    <a:pt x="1304" y="984"/>
                  </a:lnTo>
                  <a:lnTo>
                    <a:pt x="1304" y="987"/>
                  </a:lnTo>
                  <a:lnTo>
                    <a:pt x="1304" y="989"/>
                  </a:lnTo>
                  <a:lnTo>
                    <a:pt x="1305" y="994"/>
                  </a:lnTo>
                  <a:lnTo>
                    <a:pt x="1306" y="996"/>
                  </a:lnTo>
                  <a:lnTo>
                    <a:pt x="1307" y="996"/>
                  </a:lnTo>
                  <a:lnTo>
                    <a:pt x="1307" y="997"/>
                  </a:lnTo>
                  <a:lnTo>
                    <a:pt x="1307" y="999"/>
                  </a:lnTo>
                  <a:lnTo>
                    <a:pt x="1307" y="1000"/>
                  </a:lnTo>
                  <a:lnTo>
                    <a:pt x="1308" y="1000"/>
                  </a:lnTo>
                  <a:lnTo>
                    <a:pt x="1313" y="1000"/>
                  </a:lnTo>
                  <a:lnTo>
                    <a:pt x="1316" y="1000"/>
                  </a:lnTo>
                  <a:lnTo>
                    <a:pt x="1317" y="1000"/>
                  </a:lnTo>
                  <a:lnTo>
                    <a:pt x="1321" y="1000"/>
                  </a:lnTo>
                  <a:lnTo>
                    <a:pt x="1330" y="1000"/>
                  </a:lnTo>
                  <a:lnTo>
                    <a:pt x="1337" y="1000"/>
                  </a:lnTo>
                  <a:lnTo>
                    <a:pt x="1339" y="1000"/>
                  </a:lnTo>
                  <a:lnTo>
                    <a:pt x="1344" y="1000"/>
                  </a:lnTo>
                  <a:lnTo>
                    <a:pt x="1363" y="999"/>
                  </a:lnTo>
                  <a:lnTo>
                    <a:pt x="1377" y="997"/>
                  </a:lnTo>
                  <a:lnTo>
                    <a:pt x="1378" y="996"/>
                  </a:lnTo>
                  <a:lnTo>
                    <a:pt x="1384" y="996"/>
                  </a:lnTo>
                  <a:lnTo>
                    <a:pt x="1403" y="995"/>
                  </a:lnTo>
                  <a:lnTo>
                    <a:pt x="1419" y="994"/>
                  </a:lnTo>
                  <a:lnTo>
                    <a:pt x="1420" y="993"/>
                  </a:lnTo>
                  <a:lnTo>
                    <a:pt x="1421" y="993"/>
                  </a:lnTo>
                  <a:lnTo>
                    <a:pt x="1426" y="993"/>
                  </a:lnTo>
                  <a:lnTo>
                    <a:pt x="1429" y="993"/>
                  </a:lnTo>
                  <a:lnTo>
                    <a:pt x="1431" y="993"/>
                  </a:lnTo>
                  <a:lnTo>
                    <a:pt x="1432" y="995"/>
                  </a:lnTo>
                  <a:lnTo>
                    <a:pt x="1433" y="996"/>
                  </a:lnTo>
                  <a:lnTo>
                    <a:pt x="1434" y="996"/>
                  </a:lnTo>
                  <a:lnTo>
                    <a:pt x="1436" y="1002"/>
                  </a:lnTo>
                  <a:lnTo>
                    <a:pt x="1437" y="1004"/>
                  </a:lnTo>
                  <a:lnTo>
                    <a:pt x="1438" y="1004"/>
                  </a:lnTo>
                  <a:lnTo>
                    <a:pt x="1441" y="1006"/>
                  </a:lnTo>
                  <a:lnTo>
                    <a:pt x="1443" y="1007"/>
                  </a:lnTo>
                  <a:lnTo>
                    <a:pt x="1444" y="1007"/>
                  </a:lnTo>
                  <a:lnTo>
                    <a:pt x="1444" y="1008"/>
                  </a:lnTo>
                  <a:lnTo>
                    <a:pt x="1444" y="1009"/>
                  </a:lnTo>
                  <a:lnTo>
                    <a:pt x="1444" y="1010"/>
                  </a:lnTo>
                  <a:lnTo>
                    <a:pt x="1444" y="1011"/>
                  </a:lnTo>
                  <a:lnTo>
                    <a:pt x="1444" y="1012"/>
                  </a:lnTo>
                  <a:lnTo>
                    <a:pt x="1444" y="1016"/>
                  </a:lnTo>
                  <a:lnTo>
                    <a:pt x="1444" y="1018"/>
                  </a:lnTo>
                  <a:lnTo>
                    <a:pt x="1444" y="1019"/>
                  </a:lnTo>
                  <a:lnTo>
                    <a:pt x="1444" y="1020"/>
                  </a:lnTo>
                  <a:lnTo>
                    <a:pt x="1444" y="1025"/>
                  </a:lnTo>
                  <a:lnTo>
                    <a:pt x="1444" y="1028"/>
                  </a:lnTo>
                  <a:lnTo>
                    <a:pt x="1444" y="1029"/>
                  </a:lnTo>
                  <a:lnTo>
                    <a:pt x="1444" y="1034"/>
                  </a:lnTo>
                  <a:lnTo>
                    <a:pt x="1446" y="1046"/>
                  </a:lnTo>
                  <a:lnTo>
                    <a:pt x="1447" y="1057"/>
                  </a:lnTo>
                  <a:lnTo>
                    <a:pt x="1449" y="1057"/>
                  </a:lnTo>
                  <a:lnTo>
                    <a:pt x="1449" y="1058"/>
                  </a:lnTo>
                  <a:lnTo>
                    <a:pt x="1449" y="1061"/>
                  </a:lnTo>
                  <a:lnTo>
                    <a:pt x="1450" y="1073"/>
                  </a:lnTo>
                  <a:lnTo>
                    <a:pt x="1451" y="1081"/>
                  </a:lnTo>
                  <a:lnTo>
                    <a:pt x="1452" y="1081"/>
                  </a:lnTo>
                  <a:lnTo>
                    <a:pt x="1452" y="1082"/>
                  </a:lnTo>
                  <a:lnTo>
                    <a:pt x="1452" y="1083"/>
                  </a:lnTo>
                  <a:lnTo>
                    <a:pt x="1452" y="1086"/>
                  </a:lnTo>
                  <a:lnTo>
                    <a:pt x="1452" y="1089"/>
                  </a:lnTo>
                  <a:lnTo>
                    <a:pt x="1453" y="1089"/>
                  </a:lnTo>
                  <a:lnTo>
                    <a:pt x="1454" y="1089"/>
                  </a:lnTo>
                  <a:lnTo>
                    <a:pt x="1455" y="1089"/>
                  </a:lnTo>
                  <a:lnTo>
                    <a:pt x="1456" y="1089"/>
                  </a:lnTo>
                  <a:lnTo>
                    <a:pt x="1459" y="1089"/>
                  </a:lnTo>
                  <a:lnTo>
                    <a:pt x="1461" y="1089"/>
                  </a:lnTo>
                  <a:lnTo>
                    <a:pt x="1462" y="1089"/>
                  </a:lnTo>
                  <a:lnTo>
                    <a:pt x="1463" y="1089"/>
                  </a:lnTo>
                  <a:lnTo>
                    <a:pt x="1469" y="1089"/>
                  </a:lnTo>
                  <a:lnTo>
                    <a:pt x="1472" y="1089"/>
                  </a:lnTo>
                  <a:lnTo>
                    <a:pt x="1473" y="1089"/>
                  </a:lnTo>
                  <a:lnTo>
                    <a:pt x="1473" y="1090"/>
                  </a:lnTo>
                  <a:lnTo>
                    <a:pt x="1473" y="1091"/>
                  </a:lnTo>
                  <a:lnTo>
                    <a:pt x="1473" y="1092"/>
                  </a:lnTo>
                  <a:lnTo>
                    <a:pt x="1473" y="1093"/>
                  </a:lnTo>
                  <a:lnTo>
                    <a:pt x="1473" y="1094"/>
                  </a:lnTo>
                  <a:lnTo>
                    <a:pt x="1473" y="1097"/>
                  </a:lnTo>
                  <a:lnTo>
                    <a:pt x="1473" y="1099"/>
                  </a:lnTo>
                  <a:lnTo>
                    <a:pt x="1473" y="1100"/>
                  </a:lnTo>
                  <a:lnTo>
                    <a:pt x="1473" y="1103"/>
                  </a:lnTo>
                  <a:lnTo>
                    <a:pt x="1473" y="1113"/>
                  </a:lnTo>
                  <a:lnTo>
                    <a:pt x="1473" y="1120"/>
                  </a:lnTo>
                  <a:lnTo>
                    <a:pt x="1473" y="1121"/>
                  </a:lnTo>
                  <a:lnTo>
                    <a:pt x="1473" y="1124"/>
                  </a:lnTo>
                  <a:lnTo>
                    <a:pt x="1473" y="1131"/>
                  </a:lnTo>
                  <a:lnTo>
                    <a:pt x="1473" y="1137"/>
                  </a:lnTo>
                  <a:lnTo>
                    <a:pt x="1473" y="1138"/>
                  </a:lnTo>
                  <a:lnTo>
                    <a:pt x="1473" y="1141"/>
                  </a:lnTo>
                  <a:lnTo>
                    <a:pt x="1473" y="1142"/>
                  </a:lnTo>
                  <a:lnTo>
                    <a:pt x="1472" y="1142"/>
                  </a:lnTo>
                  <a:lnTo>
                    <a:pt x="1471" y="1142"/>
                  </a:lnTo>
                  <a:lnTo>
                    <a:pt x="1468" y="1142"/>
                  </a:lnTo>
                  <a:lnTo>
                    <a:pt x="1465" y="1142"/>
                  </a:lnTo>
                  <a:lnTo>
                    <a:pt x="1464" y="1142"/>
                  </a:lnTo>
                  <a:lnTo>
                    <a:pt x="1462" y="1142"/>
                  </a:lnTo>
                  <a:lnTo>
                    <a:pt x="1456" y="1142"/>
                  </a:lnTo>
                  <a:lnTo>
                    <a:pt x="1452" y="1142"/>
                  </a:lnTo>
                  <a:lnTo>
                    <a:pt x="1451" y="1142"/>
                  </a:lnTo>
                  <a:lnTo>
                    <a:pt x="1447" y="1142"/>
                  </a:lnTo>
                  <a:lnTo>
                    <a:pt x="1436" y="1142"/>
                  </a:lnTo>
                  <a:lnTo>
                    <a:pt x="1427" y="1142"/>
                  </a:lnTo>
                  <a:lnTo>
                    <a:pt x="1426" y="1142"/>
                  </a:lnTo>
                  <a:lnTo>
                    <a:pt x="1423" y="1142"/>
                  </a:lnTo>
                  <a:lnTo>
                    <a:pt x="1412" y="1142"/>
                  </a:lnTo>
                  <a:lnTo>
                    <a:pt x="1402" y="1142"/>
                  </a:lnTo>
                  <a:lnTo>
                    <a:pt x="1401" y="1142"/>
                  </a:lnTo>
                  <a:lnTo>
                    <a:pt x="1398" y="1142"/>
                  </a:lnTo>
                  <a:lnTo>
                    <a:pt x="1396" y="1142"/>
                  </a:lnTo>
                  <a:lnTo>
                    <a:pt x="1396" y="1143"/>
                  </a:lnTo>
                  <a:lnTo>
                    <a:pt x="1396" y="1146"/>
                  </a:lnTo>
                  <a:lnTo>
                    <a:pt x="1396" y="1148"/>
                  </a:lnTo>
                  <a:lnTo>
                    <a:pt x="1396" y="1149"/>
                  </a:lnTo>
                  <a:lnTo>
                    <a:pt x="1396" y="1150"/>
                  </a:lnTo>
                  <a:lnTo>
                    <a:pt x="1397" y="1155"/>
                  </a:lnTo>
                  <a:lnTo>
                    <a:pt x="1398" y="1159"/>
                  </a:lnTo>
                  <a:lnTo>
                    <a:pt x="1399" y="1159"/>
                  </a:lnTo>
                  <a:lnTo>
                    <a:pt x="1399" y="1160"/>
                  </a:lnTo>
                  <a:lnTo>
                    <a:pt x="1399" y="1163"/>
                  </a:lnTo>
                  <a:lnTo>
                    <a:pt x="1400" y="1172"/>
                  </a:lnTo>
                  <a:lnTo>
                    <a:pt x="1401" y="1180"/>
                  </a:lnTo>
                  <a:lnTo>
                    <a:pt x="1402" y="1180"/>
                  </a:lnTo>
                  <a:lnTo>
                    <a:pt x="1402" y="1181"/>
                  </a:lnTo>
                  <a:lnTo>
                    <a:pt x="1402" y="1184"/>
                  </a:lnTo>
                  <a:lnTo>
                    <a:pt x="1404" y="1194"/>
                  </a:lnTo>
                  <a:lnTo>
                    <a:pt x="1405" y="1201"/>
                  </a:lnTo>
                  <a:lnTo>
                    <a:pt x="1406" y="1201"/>
                  </a:lnTo>
                  <a:lnTo>
                    <a:pt x="1406" y="1202"/>
                  </a:lnTo>
                  <a:lnTo>
                    <a:pt x="1406" y="1203"/>
                  </a:lnTo>
                  <a:lnTo>
                    <a:pt x="1406" y="1206"/>
                  </a:lnTo>
                  <a:lnTo>
                    <a:pt x="1406" y="1208"/>
                  </a:lnTo>
                  <a:lnTo>
                    <a:pt x="1405" y="1208"/>
                  </a:lnTo>
                  <a:lnTo>
                    <a:pt x="1404" y="1208"/>
                  </a:lnTo>
                  <a:lnTo>
                    <a:pt x="1401" y="1208"/>
                  </a:lnTo>
                  <a:lnTo>
                    <a:pt x="1399" y="1208"/>
                  </a:lnTo>
                  <a:lnTo>
                    <a:pt x="1398" y="1208"/>
                  </a:lnTo>
                  <a:lnTo>
                    <a:pt x="1396" y="1208"/>
                  </a:lnTo>
                  <a:lnTo>
                    <a:pt x="1387" y="1208"/>
                  </a:lnTo>
                  <a:lnTo>
                    <a:pt x="1381" y="1208"/>
                  </a:lnTo>
                  <a:lnTo>
                    <a:pt x="1380" y="1208"/>
                  </a:lnTo>
                  <a:lnTo>
                    <a:pt x="1376" y="1208"/>
                  </a:lnTo>
                  <a:lnTo>
                    <a:pt x="1361" y="1207"/>
                  </a:lnTo>
                  <a:lnTo>
                    <a:pt x="1349" y="1206"/>
                  </a:lnTo>
                  <a:lnTo>
                    <a:pt x="1349" y="1205"/>
                  </a:lnTo>
                  <a:lnTo>
                    <a:pt x="1348" y="1205"/>
                  </a:lnTo>
                  <a:lnTo>
                    <a:pt x="1343" y="1205"/>
                  </a:lnTo>
                  <a:lnTo>
                    <a:pt x="1327" y="1205"/>
                  </a:lnTo>
                  <a:lnTo>
                    <a:pt x="1314" y="1205"/>
                  </a:lnTo>
                  <a:lnTo>
                    <a:pt x="1309" y="1203"/>
                  </a:lnTo>
                  <a:lnTo>
                    <a:pt x="1307" y="1202"/>
                  </a:lnTo>
                  <a:lnTo>
                    <a:pt x="1307" y="1201"/>
                  </a:lnTo>
                  <a:lnTo>
                    <a:pt x="1307" y="1202"/>
                  </a:lnTo>
                  <a:lnTo>
                    <a:pt x="1307" y="1204"/>
                  </a:lnTo>
                  <a:lnTo>
                    <a:pt x="1307" y="1205"/>
                  </a:lnTo>
                  <a:lnTo>
                    <a:pt x="1306" y="1205"/>
                  </a:lnTo>
                  <a:lnTo>
                    <a:pt x="1305" y="1205"/>
                  </a:lnTo>
                  <a:lnTo>
                    <a:pt x="1304" y="1205"/>
                  </a:lnTo>
                  <a:lnTo>
                    <a:pt x="1304" y="1206"/>
                  </a:lnTo>
                  <a:lnTo>
                    <a:pt x="1304" y="1207"/>
                  </a:lnTo>
                  <a:lnTo>
                    <a:pt x="1304" y="1208"/>
                  </a:lnTo>
                  <a:lnTo>
                    <a:pt x="1304" y="1209"/>
                  </a:lnTo>
                  <a:lnTo>
                    <a:pt x="1304" y="1210"/>
                  </a:lnTo>
                  <a:lnTo>
                    <a:pt x="1304" y="1212"/>
                  </a:lnTo>
                  <a:lnTo>
                    <a:pt x="1304" y="1213"/>
                  </a:lnTo>
                  <a:lnTo>
                    <a:pt x="1304" y="1214"/>
                  </a:lnTo>
                  <a:lnTo>
                    <a:pt x="1304" y="1215"/>
                  </a:lnTo>
                  <a:lnTo>
                    <a:pt x="1304" y="1216"/>
                  </a:lnTo>
                  <a:lnTo>
                    <a:pt x="1304" y="1218"/>
                  </a:lnTo>
                  <a:lnTo>
                    <a:pt x="1304" y="1224"/>
                  </a:lnTo>
                  <a:lnTo>
                    <a:pt x="1304" y="1230"/>
                  </a:lnTo>
                  <a:lnTo>
                    <a:pt x="1304" y="1231"/>
                  </a:lnTo>
                  <a:lnTo>
                    <a:pt x="1304" y="1232"/>
                  </a:lnTo>
                  <a:lnTo>
                    <a:pt x="1304" y="1236"/>
                  </a:lnTo>
                  <a:lnTo>
                    <a:pt x="1304" y="1239"/>
                  </a:lnTo>
                  <a:lnTo>
                    <a:pt x="1304" y="1240"/>
                  </a:lnTo>
                  <a:lnTo>
                    <a:pt x="1304" y="1241"/>
                  </a:lnTo>
                  <a:lnTo>
                    <a:pt x="1304" y="1242"/>
                  </a:lnTo>
                  <a:lnTo>
                    <a:pt x="1305" y="1244"/>
                  </a:lnTo>
                  <a:lnTo>
                    <a:pt x="1306" y="1245"/>
                  </a:lnTo>
                  <a:lnTo>
                    <a:pt x="1307" y="1245"/>
                  </a:lnTo>
                  <a:lnTo>
                    <a:pt x="1308" y="1246"/>
                  </a:lnTo>
                  <a:lnTo>
                    <a:pt x="1311" y="1249"/>
                  </a:lnTo>
                  <a:lnTo>
                    <a:pt x="1313" y="1250"/>
                  </a:lnTo>
                  <a:lnTo>
                    <a:pt x="1314" y="1250"/>
                  </a:lnTo>
                  <a:lnTo>
                    <a:pt x="1314" y="1251"/>
                  </a:lnTo>
                  <a:lnTo>
                    <a:pt x="1314" y="1252"/>
                  </a:lnTo>
                  <a:lnTo>
                    <a:pt x="1314" y="1257"/>
                  </a:lnTo>
                  <a:lnTo>
                    <a:pt x="1314" y="1260"/>
                  </a:lnTo>
                  <a:lnTo>
                    <a:pt x="1314" y="1261"/>
                  </a:lnTo>
                  <a:lnTo>
                    <a:pt x="1314" y="1263"/>
                  </a:lnTo>
                  <a:lnTo>
                    <a:pt x="1314" y="1271"/>
                  </a:lnTo>
                  <a:lnTo>
                    <a:pt x="1314" y="1277"/>
                  </a:lnTo>
                  <a:lnTo>
                    <a:pt x="1314" y="1278"/>
                  </a:lnTo>
                  <a:lnTo>
                    <a:pt x="1314" y="1284"/>
                  </a:lnTo>
                  <a:lnTo>
                    <a:pt x="1314" y="1303"/>
                  </a:lnTo>
                  <a:lnTo>
                    <a:pt x="1314" y="1316"/>
                  </a:lnTo>
                  <a:lnTo>
                    <a:pt x="1314" y="1317"/>
                  </a:lnTo>
                  <a:lnTo>
                    <a:pt x="1314" y="1323"/>
                  </a:lnTo>
                  <a:lnTo>
                    <a:pt x="1315" y="1339"/>
                  </a:lnTo>
                  <a:lnTo>
                    <a:pt x="1316" y="1351"/>
                  </a:lnTo>
                  <a:lnTo>
                    <a:pt x="1317" y="1351"/>
                  </a:lnTo>
                  <a:lnTo>
                    <a:pt x="1317" y="1352"/>
                  </a:lnTo>
                  <a:lnTo>
                    <a:pt x="1317" y="1353"/>
                  </a:lnTo>
                  <a:lnTo>
                    <a:pt x="1317" y="1359"/>
                  </a:lnTo>
                  <a:lnTo>
                    <a:pt x="1317" y="1362"/>
                  </a:lnTo>
                  <a:lnTo>
                    <a:pt x="1313" y="1361"/>
                  </a:lnTo>
                  <a:lnTo>
                    <a:pt x="1311" y="1360"/>
                  </a:lnTo>
                  <a:lnTo>
                    <a:pt x="1311" y="1359"/>
                  </a:lnTo>
                  <a:lnTo>
                    <a:pt x="1310" y="1359"/>
                  </a:lnTo>
                  <a:lnTo>
                    <a:pt x="1309" y="1359"/>
                  </a:lnTo>
                  <a:lnTo>
                    <a:pt x="1304" y="1359"/>
                  </a:lnTo>
                  <a:lnTo>
                    <a:pt x="1300" y="1359"/>
                  </a:lnTo>
                  <a:lnTo>
                    <a:pt x="1299" y="1359"/>
                  </a:lnTo>
                  <a:lnTo>
                    <a:pt x="1296" y="1359"/>
                  </a:lnTo>
                  <a:lnTo>
                    <a:pt x="1285" y="1358"/>
                  </a:lnTo>
                  <a:lnTo>
                    <a:pt x="1275" y="1357"/>
                  </a:lnTo>
                  <a:lnTo>
                    <a:pt x="1275" y="1356"/>
                  </a:lnTo>
                  <a:lnTo>
                    <a:pt x="1274" y="1356"/>
                  </a:lnTo>
                  <a:lnTo>
                    <a:pt x="1270" y="1356"/>
                  </a:lnTo>
                  <a:lnTo>
                    <a:pt x="1255" y="1356"/>
                  </a:lnTo>
                  <a:lnTo>
                    <a:pt x="1243" y="1356"/>
                  </a:lnTo>
                  <a:lnTo>
                    <a:pt x="1242" y="1356"/>
                  </a:lnTo>
                  <a:lnTo>
                    <a:pt x="1240" y="1356"/>
                  </a:lnTo>
                  <a:lnTo>
                    <a:pt x="1234" y="1356"/>
                  </a:lnTo>
                  <a:lnTo>
                    <a:pt x="1230" y="1356"/>
                  </a:lnTo>
                  <a:lnTo>
                    <a:pt x="1230" y="1357"/>
                  </a:lnTo>
                  <a:lnTo>
                    <a:pt x="1230" y="1358"/>
                  </a:lnTo>
                  <a:lnTo>
                    <a:pt x="1230" y="1359"/>
                  </a:lnTo>
                  <a:lnTo>
                    <a:pt x="1229" y="1359"/>
                  </a:lnTo>
                  <a:lnTo>
                    <a:pt x="1228" y="1359"/>
                  </a:lnTo>
                  <a:lnTo>
                    <a:pt x="1226" y="1359"/>
                  </a:lnTo>
                  <a:lnTo>
                    <a:pt x="1225" y="1361"/>
                  </a:lnTo>
                  <a:lnTo>
                    <a:pt x="1223" y="1366"/>
                  </a:lnTo>
                  <a:lnTo>
                    <a:pt x="1222" y="1369"/>
                  </a:lnTo>
                  <a:lnTo>
                    <a:pt x="1221" y="1373"/>
                  </a:lnTo>
                  <a:lnTo>
                    <a:pt x="1218" y="1381"/>
                  </a:lnTo>
                  <a:lnTo>
                    <a:pt x="1216" y="1387"/>
                  </a:lnTo>
                  <a:lnTo>
                    <a:pt x="1216" y="1388"/>
                  </a:lnTo>
                  <a:lnTo>
                    <a:pt x="1216" y="1392"/>
                  </a:lnTo>
                  <a:lnTo>
                    <a:pt x="1216" y="1394"/>
                  </a:lnTo>
                  <a:lnTo>
                    <a:pt x="1215" y="1397"/>
                  </a:lnTo>
                  <a:lnTo>
                    <a:pt x="1213" y="1405"/>
                  </a:lnTo>
                  <a:lnTo>
                    <a:pt x="1212" y="1412"/>
                  </a:lnTo>
                  <a:lnTo>
                    <a:pt x="1212" y="1413"/>
                  </a:lnTo>
                  <a:lnTo>
                    <a:pt x="1212" y="1417"/>
                  </a:lnTo>
                  <a:lnTo>
                    <a:pt x="1212" y="1432"/>
                  </a:lnTo>
                  <a:lnTo>
                    <a:pt x="1212" y="1444"/>
                  </a:lnTo>
                  <a:lnTo>
                    <a:pt x="1212" y="1446"/>
                  </a:lnTo>
                  <a:lnTo>
                    <a:pt x="1212" y="1454"/>
                  </a:lnTo>
                  <a:lnTo>
                    <a:pt x="1212" y="1486"/>
                  </a:lnTo>
                  <a:lnTo>
                    <a:pt x="1212" y="1509"/>
                  </a:lnTo>
                  <a:lnTo>
                    <a:pt x="1212" y="1510"/>
                  </a:lnTo>
                  <a:lnTo>
                    <a:pt x="1211" y="1521"/>
                  </a:lnTo>
                  <a:lnTo>
                    <a:pt x="1210" y="1553"/>
                  </a:lnTo>
                  <a:lnTo>
                    <a:pt x="1209" y="1577"/>
                  </a:lnTo>
                  <a:lnTo>
                    <a:pt x="1209" y="1578"/>
                  </a:lnTo>
                  <a:lnTo>
                    <a:pt x="1209" y="1579"/>
                  </a:lnTo>
                  <a:lnTo>
                    <a:pt x="1209" y="1581"/>
                  </a:lnTo>
                  <a:lnTo>
                    <a:pt x="1209" y="1588"/>
                  </a:lnTo>
                  <a:lnTo>
                    <a:pt x="1209" y="1592"/>
                  </a:lnTo>
                  <a:lnTo>
                    <a:pt x="1207" y="1592"/>
                  </a:lnTo>
                  <a:lnTo>
                    <a:pt x="1206" y="1592"/>
                  </a:lnTo>
                  <a:lnTo>
                    <a:pt x="1203" y="1592"/>
                  </a:lnTo>
                  <a:lnTo>
                    <a:pt x="1201" y="1592"/>
                  </a:lnTo>
                  <a:lnTo>
                    <a:pt x="1200" y="1592"/>
                  </a:lnTo>
                  <a:lnTo>
                    <a:pt x="1198" y="1592"/>
                  </a:lnTo>
                  <a:lnTo>
                    <a:pt x="1192" y="1592"/>
                  </a:lnTo>
                  <a:lnTo>
                    <a:pt x="1187" y="1592"/>
                  </a:lnTo>
                  <a:lnTo>
                    <a:pt x="1186" y="1592"/>
                  </a:lnTo>
                  <a:lnTo>
                    <a:pt x="1183" y="1592"/>
                  </a:lnTo>
                  <a:lnTo>
                    <a:pt x="1172" y="1591"/>
                  </a:lnTo>
                  <a:lnTo>
                    <a:pt x="1163" y="1590"/>
                  </a:lnTo>
                  <a:lnTo>
                    <a:pt x="1163" y="1589"/>
                  </a:lnTo>
                  <a:lnTo>
                    <a:pt x="1162" y="1589"/>
                  </a:lnTo>
                  <a:lnTo>
                    <a:pt x="1159" y="1588"/>
                  </a:lnTo>
                  <a:lnTo>
                    <a:pt x="1147" y="1584"/>
                  </a:lnTo>
                  <a:lnTo>
                    <a:pt x="1138" y="1582"/>
                  </a:lnTo>
                  <a:lnTo>
                    <a:pt x="1138" y="1581"/>
                  </a:lnTo>
                  <a:lnTo>
                    <a:pt x="1137" y="1581"/>
                  </a:lnTo>
                  <a:lnTo>
                    <a:pt x="1133" y="1581"/>
                  </a:lnTo>
                  <a:lnTo>
                    <a:pt x="1131" y="1581"/>
                  </a:lnTo>
                  <a:lnTo>
                    <a:pt x="1131" y="1582"/>
                  </a:lnTo>
                  <a:lnTo>
                    <a:pt x="1131" y="1583"/>
                  </a:lnTo>
                  <a:lnTo>
                    <a:pt x="1131" y="1587"/>
                  </a:lnTo>
                  <a:lnTo>
                    <a:pt x="1131" y="1589"/>
                  </a:lnTo>
                  <a:lnTo>
                    <a:pt x="1130" y="1592"/>
                  </a:lnTo>
                  <a:lnTo>
                    <a:pt x="1128" y="1598"/>
                  </a:lnTo>
                  <a:lnTo>
                    <a:pt x="1127" y="1602"/>
                  </a:lnTo>
                  <a:lnTo>
                    <a:pt x="1126" y="1605"/>
                  </a:lnTo>
                  <a:lnTo>
                    <a:pt x="1125" y="1610"/>
                  </a:lnTo>
                  <a:lnTo>
                    <a:pt x="1124" y="1613"/>
                  </a:lnTo>
                  <a:lnTo>
                    <a:pt x="1124" y="1614"/>
                  </a:lnTo>
                  <a:lnTo>
                    <a:pt x="1124" y="1615"/>
                  </a:lnTo>
                  <a:lnTo>
                    <a:pt x="1124" y="1618"/>
                  </a:lnTo>
                  <a:lnTo>
                    <a:pt x="1124" y="1620"/>
                  </a:lnTo>
                  <a:lnTo>
                    <a:pt x="1123" y="1620"/>
                  </a:lnTo>
                  <a:lnTo>
                    <a:pt x="1122" y="1620"/>
                  </a:lnTo>
                  <a:lnTo>
                    <a:pt x="1121" y="1620"/>
                  </a:lnTo>
                  <a:lnTo>
                    <a:pt x="1120" y="1622"/>
                  </a:lnTo>
                  <a:lnTo>
                    <a:pt x="1115" y="1623"/>
                  </a:lnTo>
                  <a:lnTo>
                    <a:pt x="1113" y="1624"/>
                  </a:lnTo>
                  <a:lnTo>
                    <a:pt x="1111" y="1625"/>
                  </a:lnTo>
                  <a:lnTo>
                    <a:pt x="1106" y="1626"/>
                  </a:lnTo>
                  <a:lnTo>
                    <a:pt x="1103" y="1627"/>
                  </a:lnTo>
                  <a:lnTo>
                    <a:pt x="1102" y="1628"/>
                  </a:lnTo>
                  <a:lnTo>
                    <a:pt x="1100" y="1629"/>
                  </a:lnTo>
                  <a:lnTo>
                    <a:pt x="1093" y="1632"/>
                  </a:lnTo>
                  <a:lnTo>
                    <a:pt x="1089" y="1634"/>
                  </a:lnTo>
                  <a:lnTo>
                    <a:pt x="1088" y="1635"/>
                  </a:lnTo>
                  <a:lnTo>
                    <a:pt x="1084" y="1636"/>
                  </a:lnTo>
                  <a:lnTo>
                    <a:pt x="1082" y="1637"/>
                  </a:lnTo>
                  <a:lnTo>
                    <a:pt x="1082" y="1639"/>
                  </a:lnTo>
                  <a:lnTo>
                    <a:pt x="1082" y="1641"/>
                  </a:lnTo>
                  <a:lnTo>
                    <a:pt x="1082" y="1642"/>
                  </a:lnTo>
                  <a:lnTo>
                    <a:pt x="1082" y="1643"/>
                  </a:lnTo>
                  <a:lnTo>
                    <a:pt x="1082" y="1646"/>
                  </a:lnTo>
                  <a:lnTo>
                    <a:pt x="1082" y="1648"/>
                  </a:lnTo>
                  <a:lnTo>
                    <a:pt x="1082" y="1649"/>
                  </a:lnTo>
                  <a:lnTo>
                    <a:pt x="1082" y="1651"/>
                  </a:lnTo>
                  <a:lnTo>
                    <a:pt x="1082" y="1658"/>
                  </a:lnTo>
                  <a:lnTo>
                    <a:pt x="1082" y="1663"/>
                  </a:lnTo>
                  <a:lnTo>
                    <a:pt x="1082" y="1664"/>
                  </a:lnTo>
                  <a:lnTo>
                    <a:pt x="1082" y="1666"/>
                  </a:lnTo>
                  <a:lnTo>
                    <a:pt x="1082" y="1672"/>
                  </a:lnTo>
                  <a:lnTo>
                    <a:pt x="1082" y="1677"/>
                  </a:lnTo>
                  <a:lnTo>
                    <a:pt x="1082" y="1678"/>
                  </a:lnTo>
                  <a:lnTo>
                    <a:pt x="1082" y="1679"/>
                  </a:lnTo>
                  <a:lnTo>
                    <a:pt x="1082" y="1680"/>
                  </a:lnTo>
                  <a:lnTo>
                    <a:pt x="1083" y="1683"/>
                  </a:lnTo>
                  <a:lnTo>
                    <a:pt x="1084" y="1684"/>
                  </a:lnTo>
                  <a:lnTo>
                    <a:pt x="1085" y="1684"/>
                  </a:lnTo>
                  <a:lnTo>
                    <a:pt x="1087" y="1686"/>
                  </a:lnTo>
                  <a:lnTo>
                    <a:pt x="1088" y="1687"/>
                  </a:lnTo>
                  <a:lnTo>
                    <a:pt x="1089" y="1687"/>
                  </a:lnTo>
                  <a:lnTo>
                    <a:pt x="1090" y="1693"/>
                  </a:lnTo>
                  <a:lnTo>
                    <a:pt x="1091" y="1695"/>
                  </a:lnTo>
                  <a:lnTo>
                    <a:pt x="1092" y="1695"/>
                  </a:lnTo>
                  <a:lnTo>
                    <a:pt x="1092" y="1696"/>
                  </a:lnTo>
                  <a:lnTo>
                    <a:pt x="1092" y="1699"/>
                  </a:lnTo>
                  <a:lnTo>
                    <a:pt x="1092" y="1701"/>
                  </a:lnTo>
                  <a:lnTo>
                    <a:pt x="1092" y="1702"/>
                  </a:lnTo>
                  <a:lnTo>
                    <a:pt x="1092" y="1704"/>
                  </a:lnTo>
                  <a:lnTo>
                    <a:pt x="1092" y="1713"/>
                  </a:lnTo>
                  <a:lnTo>
                    <a:pt x="1092" y="1719"/>
                  </a:lnTo>
                  <a:lnTo>
                    <a:pt x="1092" y="1720"/>
                  </a:lnTo>
                  <a:lnTo>
                    <a:pt x="1092" y="1724"/>
                  </a:lnTo>
                  <a:lnTo>
                    <a:pt x="1093" y="1739"/>
                  </a:lnTo>
                  <a:lnTo>
                    <a:pt x="1094" y="1751"/>
                  </a:lnTo>
                  <a:lnTo>
                    <a:pt x="1095" y="1751"/>
                  </a:lnTo>
                  <a:lnTo>
                    <a:pt x="1095" y="1752"/>
                  </a:lnTo>
                  <a:lnTo>
                    <a:pt x="1095" y="1756"/>
                  </a:lnTo>
                  <a:lnTo>
                    <a:pt x="1097" y="1771"/>
                  </a:lnTo>
                  <a:lnTo>
                    <a:pt x="1099" y="1783"/>
                  </a:lnTo>
                  <a:lnTo>
                    <a:pt x="1100" y="1783"/>
                  </a:lnTo>
                  <a:lnTo>
                    <a:pt x="1100" y="1784"/>
                  </a:lnTo>
                  <a:lnTo>
                    <a:pt x="1100" y="1785"/>
                  </a:lnTo>
                  <a:lnTo>
                    <a:pt x="1100" y="1790"/>
                  </a:lnTo>
                  <a:lnTo>
                    <a:pt x="1100" y="1793"/>
                  </a:lnTo>
                  <a:lnTo>
                    <a:pt x="1099" y="1793"/>
                  </a:lnTo>
                  <a:lnTo>
                    <a:pt x="1096" y="1793"/>
                  </a:lnTo>
                  <a:lnTo>
                    <a:pt x="1095" y="1793"/>
                  </a:lnTo>
                  <a:lnTo>
                    <a:pt x="1094" y="1793"/>
                  </a:lnTo>
                  <a:lnTo>
                    <a:pt x="1093" y="1793"/>
                  </a:lnTo>
                  <a:lnTo>
                    <a:pt x="1092" y="1793"/>
                  </a:lnTo>
                  <a:lnTo>
                    <a:pt x="1091" y="1793"/>
                  </a:lnTo>
                  <a:lnTo>
                    <a:pt x="1090" y="1793"/>
                  </a:lnTo>
                  <a:lnTo>
                    <a:pt x="1087" y="1793"/>
                  </a:lnTo>
                  <a:lnTo>
                    <a:pt x="1085" y="1793"/>
                  </a:lnTo>
                  <a:lnTo>
                    <a:pt x="1084" y="1793"/>
                  </a:lnTo>
                  <a:lnTo>
                    <a:pt x="1081" y="1793"/>
                  </a:lnTo>
                  <a:lnTo>
                    <a:pt x="1078" y="1793"/>
                  </a:lnTo>
                  <a:lnTo>
                    <a:pt x="1078" y="1794"/>
                  </a:lnTo>
                  <a:lnTo>
                    <a:pt x="1078" y="1795"/>
                  </a:lnTo>
                  <a:lnTo>
                    <a:pt x="1078" y="1796"/>
                  </a:lnTo>
                  <a:lnTo>
                    <a:pt x="1078" y="1797"/>
                  </a:lnTo>
                  <a:lnTo>
                    <a:pt x="1078" y="1798"/>
                  </a:lnTo>
                  <a:lnTo>
                    <a:pt x="1078" y="1802"/>
                  </a:lnTo>
                  <a:lnTo>
                    <a:pt x="1078" y="1804"/>
                  </a:lnTo>
                  <a:lnTo>
                    <a:pt x="1078" y="1805"/>
                  </a:lnTo>
                  <a:lnTo>
                    <a:pt x="1078" y="1806"/>
                  </a:lnTo>
                  <a:lnTo>
                    <a:pt x="1078" y="1811"/>
                  </a:lnTo>
                  <a:lnTo>
                    <a:pt x="1078" y="1814"/>
                  </a:lnTo>
                  <a:lnTo>
                    <a:pt x="1077" y="1814"/>
                  </a:lnTo>
                  <a:lnTo>
                    <a:pt x="1075" y="1814"/>
                  </a:lnTo>
                  <a:lnTo>
                    <a:pt x="1074" y="1814"/>
                  </a:lnTo>
                  <a:lnTo>
                    <a:pt x="1073" y="1814"/>
                  </a:lnTo>
                  <a:lnTo>
                    <a:pt x="1072" y="1814"/>
                  </a:lnTo>
                  <a:lnTo>
                    <a:pt x="1071" y="1814"/>
                  </a:lnTo>
                  <a:lnTo>
                    <a:pt x="1070" y="1815"/>
                  </a:lnTo>
                  <a:lnTo>
                    <a:pt x="1066" y="1817"/>
                  </a:lnTo>
                  <a:lnTo>
                    <a:pt x="1064" y="1818"/>
                  </a:lnTo>
                  <a:lnTo>
                    <a:pt x="1063" y="1818"/>
                  </a:lnTo>
                  <a:lnTo>
                    <a:pt x="1059" y="1818"/>
                  </a:lnTo>
                  <a:lnTo>
                    <a:pt x="1057" y="1818"/>
                  </a:lnTo>
                  <a:lnTo>
                    <a:pt x="1056" y="1818"/>
                  </a:lnTo>
                  <a:lnTo>
                    <a:pt x="1054" y="1818"/>
                  </a:lnTo>
                  <a:lnTo>
                    <a:pt x="1053" y="1818"/>
                  </a:lnTo>
                  <a:lnTo>
                    <a:pt x="1053" y="1819"/>
                  </a:lnTo>
                  <a:lnTo>
                    <a:pt x="1053" y="1821"/>
                  </a:lnTo>
                  <a:lnTo>
                    <a:pt x="1053" y="1822"/>
                  </a:lnTo>
                  <a:lnTo>
                    <a:pt x="1052" y="1822"/>
                  </a:lnTo>
                  <a:lnTo>
                    <a:pt x="1051" y="1822"/>
                  </a:lnTo>
                  <a:lnTo>
                    <a:pt x="1050" y="1822"/>
                  </a:lnTo>
                  <a:lnTo>
                    <a:pt x="1050" y="1823"/>
                  </a:lnTo>
                  <a:lnTo>
                    <a:pt x="1050" y="1824"/>
                  </a:lnTo>
                  <a:lnTo>
                    <a:pt x="1050" y="1825"/>
                  </a:lnTo>
                  <a:lnTo>
                    <a:pt x="1049" y="1826"/>
                  </a:lnTo>
                  <a:lnTo>
                    <a:pt x="1048" y="1827"/>
                  </a:lnTo>
                  <a:lnTo>
                    <a:pt x="1045" y="1830"/>
                  </a:lnTo>
                  <a:lnTo>
                    <a:pt x="1043" y="1832"/>
                  </a:lnTo>
                  <a:lnTo>
                    <a:pt x="1041" y="1832"/>
                  </a:lnTo>
                  <a:lnTo>
                    <a:pt x="1040" y="1832"/>
                  </a:lnTo>
                  <a:lnTo>
                    <a:pt x="1039" y="1832"/>
                  </a:lnTo>
                  <a:lnTo>
                    <a:pt x="1038" y="1832"/>
                  </a:lnTo>
                  <a:lnTo>
                    <a:pt x="1037" y="1832"/>
                  </a:lnTo>
                  <a:lnTo>
                    <a:pt x="1036" y="1832"/>
                  </a:lnTo>
                  <a:lnTo>
                    <a:pt x="1035" y="1832"/>
                  </a:lnTo>
                  <a:lnTo>
                    <a:pt x="1034" y="1832"/>
                  </a:lnTo>
                  <a:lnTo>
                    <a:pt x="1029" y="1832"/>
                  </a:lnTo>
                  <a:lnTo>
                    <a:pt x="1026" y="1832"/>
                  </a:lnTo>
                  <a:lnTo>
                    <a:pt x="1023" y="1833"/>
                  </a:lnTo>
                  <a:lnTo>
                    <a:pt x="1018" y="1835"/>
                  </a:lnTo>
                  <a:lnTo>
                    <a:pt x="1015" y="1836"/>
                  </a:lnTo>
                  <a:lnTo>
                    <a:pt x="1014" y="1836"/>
                  </a:lnTo>
                  <a:lnTo>
                    <a:pt x="1012" y="1836"/>
                  </a:lnTo>
                  <a:lnTo>
                    <a:pt x="1011" y="1836"/>
                  </a:lnTo>
                  <a:lnTo>
                    <a:pt x="1011" y="1837"/>
                  </a:lnTo>
                  <a:lnTo>
                    <a:pt x="1011" y="1838"/>
                  </a:lnTo>
                  <a:lnTo>
                    <a:pt x="1011" y="1839"/>
                  </a:lnTo>
                  <a:lnTo>
                    <a:pt x="1011" y="1840"/>
                  </a:lnTo>
                  <a:lnTo>
                    <a:pt x="1011" y="1842"/>
                  </a:lnTo>
                  <a:lnTo>
                    <a:pt x="1011" y="1843"/>
                  </a:lnTo>
                  <a:lnTo>
                    <a:pt x="1011" y="1844"/>
                  </a:lnTo>
                  <a:lnTo>
                    <a:pt x="1011" y="1847"/>
                  </a:lnTo>
                  <a:lnTo>
                    <a:pt x="1011" y="1849"/>
                  </a:lnTo>
                  <a:lnTo>
                    <a:pt x="1011" y="1850"/>
                  </a:lnTo>
                  <a:lnTo>
                    <a:pt x="1011" y="1851"/>
                  </a:lnTo>
                  <a:lnTo>
                    <a:pt x="1011" y="1855"/>
                  </a:lnTo>
                  <a:lnTo>
                    <a:pt x="1011" y="1857"/>
                  </a:lnTo>
                  <a:lnTo>
                    <a:pt x="1010" y="1857"/>
                  </a:lnTo>
                  <a:lnTo>
                    <a:pt x="1007" y="1857"/>
                  </a:lnTo>
                  <a:lnTo>
                    <a:pt x="1004" y="1857"/>
                  </a:lnTo>
                  <a:lnTo>
                    <a:pt x="1003" y="1857"/>
                  </a:lnTo>
                  <a:lnTo>
                    <a:pt x="1002" y="1857"/>
                  </a:lnTo>
                  <a:lnTo>
                    <a:pt x="997" y="1857"/>
                  </a:lnTo>
                  <a:lnTo>
                    <a:pt x="994" y="1857"/>
                  </a:lnTo>
                  <a:lnTo>
                    <a:pt x="993" y="1857"/>
                  </a:lnTo>
                  <a:lnTo>
                    <a:pt x="990" y="1857"/>
                  </a:lnTo>
                  <a:lnTo>
                    <a:pt x="980" y="1857"/>
                  </a:lnTo>
                  <a:lnTo>
                    <a:pt x="973" y="1857"/>
                  </a:lnTo>
                  <a:lnTo>
                    <a:pt x="972" y="1857"/>
                  </a:lnTo>
                  <a:lnTo>
                    <a:pt x="969" y="1857"/>
                  </a:lnTo>
                  <a:lnTo>
                    <a:pt x="959" y="1857"/>
                  </a:lnTo>
                  <a:lnTo>
                    <a:pt x="952" y="1857"/>
                  </a:lnTo>
                  <a:lnTo>
                    <a:pt x="951" y="1857"/>
                  </a:lnTo>
                  <a:lnTo>
                    <a:pt x="949" y="1857"/>
                  </a:lnTo>
                  <a:lnTo>
                    <a:pt x="946" y="1857"/>
                  </a:lnTo>
                  <a:lnTo>
                    <a:pt x="944" y="1857"/>
                  </a:lnTo>
                  <a:lnTo>
                    <a:pt x="944" y="1856"/>
                  </a:lnTo>
                  <a:lnTo>
                    <a:pt x="944" y="1855"/>
                  </a:lnTo>
                  <a:lnTo>
                    <a:pt x="944" y="1854"/>
                  </a:lnTo>
                  <a:lnTo>
                    <a:pt x="944" y="1853"/>
                  </a:lnTo>
                  <a:lnTo>
                    <a:pt x="944" y="1849"/>
                  </a:lnTo>
                  <a:lnTo>
                    <a:pt x="944" y="1847"/>
                  </a:lnTo>
                  <a:lnTo>
                    <a:pt x="944" y="1846"/>
                  </a:lnTo>
                  <a:lnTo>
                    <a:pt x="944" y="1844"/>
                  </a:lnTo>
                  <a:lnTo>
                    <a:pt x="944" y="1838"/>
                  </a:lnTo>
                  <a:lnTo>
                    <a:pt x="944" y="1833"/>
                  </a:lnTo>
                  <a:lnTo>
                    <a:pt x="944" y="1832"/>
                  </a:lnTo>
                  <a:lnTo>
                    <a:pt x="944" y="1830"/>
                  </a:lnTo>
                  <a:lnTo>
                    <a:pt x="944" y="1824"/>
                  </a:lnTo>
                  <a:lnTo>
                    <a:pt x="944" y="1819"/>
                  </a:lnTo>
                  <a:lnTo>
                    <a:pt x="944" y="1818"/>
                  </a:lnTo>
                  <a:lnTo>
                    <a:pt x="944" y="1817"/>
                  </a:lnTo>
                  <a:lnTo>
                    <a:pt x="944" y="1815"/>
                  </a:lnTo>
                  <a:lnTo>
                    <a:pt x="944" y="1814"/>
                  </a:lnTo>
                  <a:lnTo>
                    <a:pt x="943" y="1814"/>
                  </a:lnTo>
                  <a:lnTo>
                    <a:pt x="942" y="1814"/>
                  </a:lnTo>
                  <a:lnTo>
                    <a:pt x="939" y="1814"/>
                  </a:lnTo>
                  <a:lnTo>
                    <a:pt x="937" y="1814"/>
                  </a:lnTo>
                  <a:lnTo>
                    <a:pt x="936" y="1814"/>
                  </a:lnTo>
                  <a:lnTo>
                    <a:pt x="935" y="1814"/>
                  </a:lnTo>
                  <a:lnTo>
                    <a:pt x="929" y="1814"/>
                  </a:lnTo>
                  <a:lnTo>
                    <a:pt x="926" y="1814"/>
                  </a:lnTo>
                  <a:lnTo>
                    <a:pt x="925" y="1814"/>
                  </a:lnTo>
                  <a:lnTo>
                    <a:pt x="922" y="1814"/>
                  </a:lnTo>
                  <a:lnTo>
                    <a:pt x="912" y="1814"/>
                  </a:lnTo>
                  <a:lnTo>
                    <a:pt x="905" y="1814"/>
                  </a:lnTo>
                  <a:lnTo>
                    <a:pt x="904" y="1814"/>
                  </a:lnTo>
                  <a:lnTo>
                    <a:pt x="901" y="1814"/>
                  </a:lnTo>
                  <a:lnTo>
                    <a:pt x="891" y="1814"/>
                  </a:lnTo>
                  <a:lnTo>
                    <a:pt x="884" y="1814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pl-PL" dirty="0"/>
            </a:p>
          </p:txBody>
        </p:sp>
        <p:sp>
          <p:nvSpPr>
            <p:cNvPr id="67" name="Freeform 150" descr="10%">
              <a:extLst>
                <a:ext uri="{FF2B5EF4-FFF2-40B4-BE49-F238E27FC236}">
                  <a16:creationId xmlns:a16="http://schemas.microsoft.com/office/drawing/2014/main" id="{C9CBFD75-574B-D02D-BB50-10406EB975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0" y="1625"/>
              <a:ext cx="462" cy="648"/>
            </a:xfrm>
            <a:custGeom>
              <a:avLst/>
              <a:gdLst>
                <a:gd name="T0" fmla="*/ 3 w 800"/>
                <a:gd name="T1" fmla="*/ 20 h 1139"/>
                <a:gd name="T2" fmla="*/ 2 w 800"/>
                <a:gd name="T3" fmla="*/ 19 h 1139"/>
                <a:gd name="T4" fmla="*/ 2 w 800"/>
                <a:gd name="T5" fmla="*/ 18 h 1139"/>
                <a:gd name="T6" fmla="*/ 2 w 800"/>
                <a:gd name="T7" fmla="*/ 18 h 1139"/>
                <a:gd name="T8" fmla="*/ 1 w 800"/>
                <a:gd name="T9" fmla="*/ 17 h 1139"/>
                <a:gd name="T10" fmla="*/ 1 w 800"/>
                <a:gd name="T11" fmla="*/ 16 h 1139"/>
                <a:gd name="T12" fmla="*/ 1 w 800"/>
                <a:gd name="T13" fmla="*/ 15 h 1139"/>
                <a:gd name="T14" fmla="*/ 1 w 800"/>
                <a:gd name="T15" fmla="*/ 15 h 1139"/>
                <a:gd name="T16" fmla="*/ 2 w 800"/>
                <a:gd name="T17" fmla="*/ 13 h 1139"/>
                <a:gd name="T18" fmla="*/ 2 w 800"/>
                <a:gd name="T19" fmla="*/ 13 h 1139"/>
                <a:gd name="T20" fmla="*/ 2 w 800"/>
                <a:gd name="T21" fmla="*/ 11 h 1139"/>
                <a:gd name="T22" fmla="*/ 2 w 800"/>
                <a:gd name="T23" fmla="*/ 10 h 1139"/>
                <a:gd name="T24" fmla="*/ 1 w 800"/>
                <a:gd name="T25" fmla="*/ 9 h 1139"/>
                <a:gd name="T26" fmla="*/ 1 w 800"/>
                <a:gd name="T27" fmla="*/ 9 h 1139"/>
                <a:gd name="T28" fmla="*/ 1 w 800"/>
                <a:gd name="T29" fmla="*/ 7 h 1139"/>
                <a:gd name="T30" fmla="*/ 1 w 800"/>
                <a:gd name="T31" fmla="*/ 5 h 1139"/>
                <a:gd name="T32" fmla="*/ 2 w 800"/>
                <a:gd name="T33" fmla="*/ 5 h 1139"/>
                <a:gd name="T34" fmla="*/ 2 w 800"/>
                <a:gd name="T35" fmla="*/ 3 h 1139"/>
                <a:gd name="T36" fmla="*/ 3 w 800"/>
                <a:gd name="T37" fmla="*/ 3 h 1139"/>
                <a:gd name="T38" fmla="*/ 3 w 800"/>
                <a:gd name="T39" fmla="*/ 2 h 1139"/>
                <a:gd name="T40" fmla="*/ 4 w 800"/>
                <a:gd name="T41" fmla="*/ 3 h 1139"/>
                <a:gd name="T42" fmla="*/ 5 w 800"/>
                <a:gd name="T43" fmla="*/ 2 h 1139"/>
                <a:gd name="T44" fmla="*/ 8 w 800"/>
                <a:gd name="T45" fmla="*/ 2 h 1139"/>
                <a:gd name="T46" fmla="*/ 9 w 800"/>
                <a:gd name="T47" fmla="*/ 2 h 1139"/>
                <a:gd name="T48" fmla="*/ 10 w 800"/>
                <a:gd name="T49" fmla="*/ 1 h 1139"/>
                <a:gd name="T50" fmla="*/ 11 w 800"/>
                <a:gd name="T51" fmla="*/ 1 h 1139"/>
                <a:gd name="T52" fmla="*/ 12 w 800"/>
                <a:gd name="T53" fmla="*/ 0 h 1139"/>
                <a:gd name="T54" fmla="*/ 12 w 800"/>
                <a:gd name="T55" fmla="*/ 2 h 1139"/>
                <a:gd name="T56" fmla="*/ 12 w 800"/>
                <a:gd name="T57" fmla="*/ 3 h 1139"/>
                <a:gd name="T58" fmla="*/ 12 w 800"/>
                <a:gd name="T59" fmla="*/ 4 h 1139"/>
                <a:gd name="T60" fmla="*/ 12 w 800"/>
                <a:gd name="T61" fmla="*/ 4 h 1139"/>
                <a:gd name="T62" fmla="*/ 13 w 800"/>
                <a:gd name="T63" fmla="*/ 6 h 1139"/>
                <a:gd name="T64" fmla="*/ 13 w 800"/>
                <a:gd name="T65" fmla="*/ 6 h 1139"/>
                <a:gd name="T66" fmla="*/ 12 w 800"/>
                <a:gd name="T67" fmla="*/ 7 h 1139"/>
                <a:gd name="T68" fmla="*/ 12 w 800"/>
                <a:gd name="T69" fmla="*/ 7 h 1139"/>
                <a:gd name="T70" fmla="*/ 12 w 800"/>
                <a:gd name="T71" fmla="*/ 13 h 1139"/>
                <a:gd name="T72" fmla="*/ 12 w 800"/>
                <a:gd name="T73" fmla="*/ 14 h 1139"/>
                <a:gd name="T74" fmla="*/ 13 w 800"/>
                <a:gd name="T75" fmla="*/ 15 h 1139"/>
                <a:gd name="T76" fmla="*/ 13 w 800"/>
                <a:gd name="T77" fmla="*/ 15 h 1139"/>
                <a:gd name="T78" fmla="*/ 13 w 800"/>
                <a:gd name="T79" fmla="*/ 15 h 1139"/>
                <a:gd name="T80" fmla="*/ 13 w 800"/>
                <a:gd name="T81" fmla="*/ 16 h 1139"/>
                <a:gd name="T82" fmla="*/ 14 w 800"/>
                <a:gd name="T83" fmla="*/ 16 h 1139"/>
                <a:gd name="T84" fmla="*/ 14 w 800"/>
                <a:gd name="T85" fmla="*/ 16 h 1139"/>
                <a:gd name="T86" fmla="*/ 16 w 800"/>
                <a:gd name="T87" fmla="*/ 16 h 1139"/>
                <a:gd name="T88" fmla="*/ 17 w 800"/>
                <a:gd name="T89" fmla="*/ 17 h 1139"/>
                <a:gd name="T90" fmla="*/ 17 w 800"/>
                <a:gd name="T91" fmla="*/ 19 h 1139"/>
                <a:gd name="T92" fmla="*/ 16 w 800"/>
                <a:gd name="T93" fmla="*/ 19 h 1139"/>
                <a:gd name="T94" fmla="*/ 15 w 800"/>
                <a:gd name="T95" fmla="*/ 19 h 1139"/>
                <a:gd name="T96" fmla="*/ 14 w 800"/>
                <a:gd name="T97" fmla="*/ 19 h 1139"/>
                <a:gd name="T98" fmla="*/ 14 w 800"/>
                <a:gd name="T99" fmla="*/ 18 h 1139"/>
                <a:gd name="T100" fmla="*/ 12 w 800"/>
                <a:gd name="T101" fmla="*/ 18 h 1139"/>
                <a:gd name="T102" fmla="*/ 12 w 800"/>
                <a:gd name="T103" fmla="*/ 19 h 1139"/>
                <a:gd name="T104" fmla="*/ 11 w 800"/>
                <a:gd name="T105" fmla="*/ 19 h 1139"/>
                <a:gd name="T106" fmla="*/ 10 w 800"/>
                <a:gd name="T107" fmla="*/ 20 h 1139"/>
                <a:gd name="T108" fmla="*/ 10 w 800"/>
                <a:gd name="T109" fmla="*/ 21 h 1139"/>
                <a:gd name="T110" fmla="*/ 8 w 800"/>
                <a:gd name="T111" fmla="*/ 21 h 1139"/>
                <a:gd name="T112" fmla="*/ 8 w 800"/>
                <a:gd name="T113" fmla="*/ 20 h 1139"/>
                <a:gd name="T114" fmla="*/ 7 w 800"/>
                <a:gd name="T115" fmla="*/ 20 h 1139"/>
                <a:gd name="T116" fmla="*/ 6 w 800"/>
                <a:gd name="T117" fmla="*/ 21 h 1139"/>
                <a:gd name="T118" fmla="*/ 5 w 800"/>
                <a:gd name="T119" fmla="*/ 21 h 1139"/>
                <a:gd name="T120" fmla="*/ 5 w 800"/>
                <a:gd name="T121" fmla="*/ 22 h 1139"/>
                <a:gd name="T122" fmla="*/ 4 w 800"/>
                <a:gd name="T123" fmla="*/ 20 h 11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800"/>
                <a:gd name="T187" fmla="*/ 0 h 1139"/>
                <a:gd name="T188" fmla="*/ 800 w 800"/>
                <a:gd name="T189" fmla="*/ 1139 h 11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800" h="1139">
                  <a:moveTo>
                    <a:pt x="166" y="1054"/>
                  </a:moveTo>
                  <a:lnTo>
                    <a:pt x="165" y="1054"/>
                  </a:lnTo>
                  <a:lnTo>
                    <a:pt x="159" y="1053"/>
                  </a:lnTo>
                  <a:lnTo>
                    <a:pt x="140" y="1048"/>
                  </a:lnTo>
                  <a:lnTo>
                    <a:pt x="126" y="1045"/>
                  </a:lnTo>
                  <a:lnTo>
                    <a:pt x="126" y="1043"/>
                  </a:lnTo>
                  <a:lnTo>
                    <a:pt x="125" y="1043"/>
                  </a:lnTo>
                  <a:lnTo>
                    <a:pt x="123" y="1043"/>
                  </a:lnTo>
                  <a:lnTo>
                    <a:pt x="117" y="1042"/>
                  </a:lnTo>
                  <a:lnTo>
                    <a:pt x="113" y="1041"/>
                  </a:lnTo>
                  <a:lnTo>
                    <a:pt x="113" y="1040"/>
                  </a:lnTo>
                  <a:lnTo>
                    <a:pt x="113" y="1039"/>
                  </a:lnTo>
                  <a:lnTo>
                    <a:pt x="113" y="1038"/>
                  </a:lnTo>
                  <a:lnTo>
                    <a:pt x="113" y="1037"/>
                  </a:lnTo>
                  <a:lnTo>
                    <a:pt x="113" y="1036"/>
                  </a:lnTo>
                  <a:lnTo>
                    <a:pt x="113" y="1033"/>
                  </a:lnTo>
                  <a:lnTo>
                    <a:pt x="113" y="1031"/>
                  </a:lnTo>
                  <a:lnTo>
                    <a:pt x="113" y="1030"/>
                  </a:lnTo>
                  <a:lnTo>
                    <a:pt x="113" y="1029"/>
                  </a:lnTo>
                  <a:lnTo>
                    <a:pt x="113" y="1025"/>
                  </a:lnTo>
                  <a:lnTo>
                    <a:pt x="113" y="1023"/>
                  </a:lnTo>
                  <a:lnTo>
                    <a:pt x="113" y="1022"/>
                  </a:lnTo>
                  <a:lnTo>
                    <a:pt x="113" y="1021"/>
                  </a:lnTo>
                  <a:lnTo>
                    <a:pt x="113" y="1020"/>
                  </a:lnTo>
                  <a:lnTo>
                    <a:pt x="113" y="1019"/>
                  </a:lnTo>
                  <a:lnTo>
                    <a:pt x="112" y="1019"/>
                  </a:lnTo>
                  <a:lnTo>
                    <a:pt x="111" y="1019"/>
                  </a:lnTo>
                  <a:lnTo>
                    <a:pt x="110" y="1019"/>
                  </a:lnTo>
                  <a:lnTo>
                    <a:pt x="109" y="1019"/>
                  </a:lnTo>
                  <a:lnTo>
                    <a:pt x="106" y="1019"/>
                  </a:lnTo>
                  <a:lnTo>
                    <a:pt x="105" y="1019"/>
                  </a:lnTo>
                  <a:lnTo>
                    <a:pt x="104" y="1019"/>
                  </a:lnTo>
                  <a:lnTo>
                    <a:pt x="101" y="1019"/>
                  </a:lnTo>
                  <a:lnTo>
                    <a:pt x="99" y="1019"/>
                  </a:lnTo>
                  <a:lnTo>
                    <a:pt x="98" y="1019"/>
                  </a:lnTo>
                  <a:lnTo>
                    <a:pt x="97" y="1019"/>
                  </a:lnTo>
                  <a:lnTo>
                    <a:pt x="94" y="1019"/>
                  </a:lnTo>
                  <a:lnTo>
                    <a:pt x="92" y="1019"/>
                  </a:lnTo>
                  <a:lnTo>
                    <a:pt x="91" y="1019"/>
                  </a:lnTo>
                  <a:lnTo>
                    <a:pt x="89" y="1019"/>
                  </a:lnTo>
                  <a:lnTo>
                    <a:pt x="88" y="1019"/>
                  </a:lnTo>
                  <a:lnTo>
                    <a:pt x="88" y="1018"/>
                  </a:lnTo>
                  <a:lnTo>
                    <a:pt x="88" y="1015"/>
                  </a:lnTo>
                  <a:lnTo>
                    <a:pt x="88" y="1013"/>
                  </a:lnTo>
                  <a:lnTo>
                    <a:pt x="88" y="1012"/>
                  </a:lnTo>
                  <a:lnTo>
                    <a:pt x="88" y="1011"/>
                  </a:lnTo>
                  <a:lnTo>
                    <a:pt x="89" y="1005"/>
                  </a:lnTo>
                  <a:lnTo>
                    <a:pt x="91" y="1002"/>
                  </a:lnTo>
                  <a:lnTo>
                    <a:pt x="92" y="1001"/>
                  </a:lnTo>
                  <a:lnTo>
                    <a:pt x="92" y="998"/>
                  </a:lnTo>
                  <a:lnTo>
                    <a:pt x="93" y="986"/>
                  </a:lnTo>
                  <a:lnTo>
                    <a:pt x="94" y="978"/>
                  </a:lnTo>
                  <a:lnTo>
                    <a:pt x="95" y="977"/>
                  </a:lnTo>
                  <a:lnTo>
                    <a:pt x="95" y="973"/>
                  </a:lnTo>
                  <a:lnTo>
                    <a:pt x="97" y="960"/>
                  </a:lnTo>
                  <a:lnTo>
                    <a:pt x="98" y="949"/>
                  </a:lnTo>
                  <a:lnTo>
                    <a:pt x="99" y="948"/>
                  </a:lnTo>
                  <a:lnTo>
                    <a:pt x="100" y="945"/>
                  </a:lnTo>
                  <a:lnTo>
                    <a:pt x="101" y="943"/>
                  </a:lnTo>
                  <a:lnTo>
                    <a:pt x="102" y="942"/>
                  </a:lnTo>
                  <a:lnTo>
                    <a:pt x="101" y="942"/>
                  </a:lnTo>
                  <a:lnTo>
                    <a:pt x="100" y="942"/>
                  </a:lnTo>
                  <a:lnTo>
                    <a:pt x="99" y="942"/>
                  </a:lnTo>
                  <a:lnTo>
                    <a:pt x="98" y="942"/>
                  </a:lnTo>
                  <a:lnTo>
                    <a:pt x="96" y="942"/>
                  </a:lnTo>
                  <a:lnTo>
                    <a:pt x="95" y="942"/>
                  </a:lnTo>
                  <a:lnTo>
                    <a:pt x="94" y="942"/>
                  </a:lnTo>
                  <a:lnTo>
                    <a:pt x="91" y="942"/>
                  </a:lnTo>
                  <a:lnTo>
                    <a:pt x="88" y="942"/>
                  </a:lnTo>
                  <a:lnTo>
                    <a:pt x="87" y="942"/>
                  </a:lnTo>
                  <a:lnTo>
                    <a:pt x="86" y="942"/>
                  </a:lnTo>
                  <a:lnTo>
                    <a:pt x="83" y="942"/>
                  </a:lnTo>
                  <a:lnTo>
                    <a:pt x="81" y="942"/>
                  </a:lnTo>
                  <a:lnTo>
                    <a:pt x="80" y="942"/>
                  </a:lnTo>
                  <a:lnTo>
                    <a:pt x="79" y="942"/>
                  </a:lnTo>
                  <a:lnTo>
                    <a:pt x="78" y="942"/>
                  </a:lnTo>
                  <a:lnTo>
                    <a:pt x="78" y="940"/>
                  </a:lnTo>
                  <a:lnTo>
                    <a:pt x="78" y="939"/>
                  </a:lnTo>
                  <a:lnTo>
                    <a:pt x="78" y="938"/>
                  </a:lnTo>
                  <a:lnTo>
                    <a:pt x="78" y="934"/>
                  </a:lnTo>
                  <a:lnTo>
                    <a:pt x="78" y="932"/>
                  </a:lnTo>
                  <a:lnTo>
                    <a:pt x="78" y="931"/>
                  </a:lnTo>
                  <a:lnTo>
                    <a:pt x="77" y="929"/>
                  </a:lnTo>
                  <a:lnTo>
                    <a:pt x="75" y="923"/>
                  </a:lnTo>
                  <a:lnTo>
                    <a:pt x="74" y="917"/>
                  </a:lnTo>
                  <a:lnTo>
                    <a:pt x="74" y="916"/>
                  </a:lnTo>
                  <a:lnTo>
                    <a:pt x="74" y="914"/>
                  </a:lnTo>
                  <a:lnTo>
                    <a:pt x="74" y="908"/>
                  </a:lnTo>
                  <a:lnTo>
                    <a:pt x="74" y="904"/>
                  </a:lnTo>
                  <a:lnTo>
                    <a:pt x="74" y="903"/>
                  </a:lnTo>
                  <a:lnTo>
                    <a:pt x="74" y="902"/>
                  </a:lnTo>
                  <a:lnTo>
                    <a:pt x="74" y="900"/>
                  </a:lnTo>
                  <a:lnTo>
                    <a:pt x="74" y="899"/>
                  </a:lnTo>
                  <a:lnTo>
                    <a:pt x="72" y="897"/>
                  </a:lnTo>
                  <a:lnTo>
                    <a:pt x="70" y="896"/>
                  </a:lnTo>
                  <a:lnTo>
                    <a:pt x="70" y="895"/>
                  </a:lnTo>
                  <a:lnTo>
                    <a:pt x="68" y="894"/>
                  </a:lnTo>
                  <a:lnTo>
                    <a:pt x="67" y="893"/>
                  </a:lnTo>
                  <a:lnTo>
                    <a:pt x="67" y="892"/>
                  </a:lnTo>
                  <a:lnTo>
                    <a:pt x="62" y="891"/>
                  </a:lnTo>
                  <a:lnTo>
                    <a:pt x="60" y="890"/>
                  </a:lnTo>
                  <a:lnTo>
                    <a:pt x="60" y="889"/>
                  </a:lnTo>
                  <a:lnTo>
                    <a:pt x="60" y="888"/>
                  </a:lnTo>
                  <a:lnTo>
                    <a:pt x="60" y="885"/>
                  </a:lnTo>
                  <a:lnTo>
                    <a:pt x="60" y="882"/>
                  </a:lnTo>
                  <a:lnTo>
                    <a:pt x="60" y="881"/>
                  </a:lnTo>
                  <a:lnTo>
                    <a:pt x="60" y="880"/>
                  </a:lnTo>
                  <a:lnTo>
                    <a:pt x="60" y="877"/>
                  </a:lnTo>
                  <a:lnTo>
                    <a:pt x="60" y="875"/>
                  </a:lnTo>
                  <a:lnTo>
                    <a:pt x="60" y="874"/>
                  </a:lnTo>
                  <a:lnTo>
                    <a:pt x="58" y="871"/>
                  </a:lnTo>
                  <a:lnTo>
                    <a:pt x="57" y="869"/>
                  </a:lnTo>
                  <a:lnTo>
                    <a:pt x="57" y="868"/>
                  </a:lnTo>
                  <a:lnTo>
                    <a:pt x="57" y="865"/>
                  </a:lnTo>
                  <a:lnTo>
                    <a:pt x="57" y="864"/>
                  </a:lnTo>
                  <a:lnTo>
                    <a:pt x="57" y="863"/>
                  </a:lnTo>
                  <a:lnTo>
                    <a:pt x="56" y="863"/>
                  </a:lnTo>
                  <a:lnTo>
                    <a:pt x="54" y="863"/>
                  </a:lnTo>
                  <a:lnTo>
                    <a:pt x="52" y="863"/>
                  </a:lnTo>
                  <a:lnTo>
                    <a:pt x="51" y="863"/>
                  </a:lnTo>
                  <a:lnTo>
                    <a:pt x="50" y="863"/>
                  </a:lnTo>
                  <a:lnTo>
                    <a:pt x="49" y="863"/>
                  </a:lnTo>
                  <a:lnTo>
                    <a:pt x="48" y="863"/>
                  </a:lnTo>
                  <a:lnTo>
                    <a:pt x="47" y="863"/>
                  </a:lnTo>
                  <a:lnTo>
                    <a:pt x="44" y="863"/>
                  </a:lnTo>
                  <a:lnTo>
                    <a:pt x="42" y="863"/>
                  </a:lnTo>
                  <a:lnTo>
                    <a:pt x="41" y="863"/>
                  </a:lnTo>
                  <a:lnTo>
                    <a:pt x="38" y="863"/>
                  </a:lnTo>
                  <a:lnTo>
                    <a:pt x="36" y="863"/>
                  </a:lnTo>
                  <a:lnTo>
                    <a:pt x="32" y="860"/>
                  </a:lnTo>
                  <a:lnTo>
                    <a:pt x="31" y="858"/>
                  </a:lnTo>
                  <a:lnTo>
                    <a:pt x="31" y="857"/>
                  </a:lnTo>
                  <a:lnTo>
                    <a:pt x="31" y="856"/>
                  </a:lnTo>
                  <a:lnTo>
                    <a:pt x="31" y="851"/>
                  </a:lnTo>
                  <a:lnTo>
                    <a:pt x="31" y="847"/>
                  </a:lnTo>
                  <a:lnTo>
                    <a:pt x="31" y="846"/>
                  </a:lnTo>
                  <a:lnTo>
                    <a:pt x="30" y="844"/>
                  </a:lnTo>
                  <a:lnTo>
                    <a:pt x="29" y="836"/>
                  </a:lnTo>
                  <a:lnTo>
                    <a:pt x="28" y="829"/>
                  </a:lnTo>
                  <a:lnTo>
                    <a:pt x="28" y="828"/>
                  </a:lnTo>
                  <a:lnTo>
                    <a:pt x="28" y="825"/>
                  </a:lnTo>
                  <a:lnTo>
                    <a:pt x="28" y="816"/>
                  </a:lnTo>
                  <a:lnTo>
                    <a:pt x="28" y="808"/>
                  </a:lnTo>
                  <a:lnTo>
                    <a:pt x="28" y="807"/>
                  </a:lnTo>
                  <a:lnTo>
                    <a:pt x="28" y="806"/>
                  </a:lnTo>
                  <a:lnTo>
                    <a:pt x="28" y="801"/>
                  </a:lnTo>
                  <a:lnTo>
                    <a:pt x="28" y="798"/>
                  </a:lnTo>
                  <a:lnTo>
                    <a:pt x="28" y="797"/>
                  </a:lnTo>
                  <a:lnTo>
                    <a:pt x="28" y="796"/>
                  </a:lnTo>
                  <a:lnTo>
                    <a:pt x="28" y="792"/>
                  </a:lnTo>
                  <a:lnTo>
                    <a:pt x="28" y="790"/>
                  </a:lnTo>
                  <a:lnTo>
                    <a:pt x="28" y="789"/>
                  </a:lnTo>
                  <a:lnTo>
                    <a:pt x="28" y="788"/>
                  </a:lnTo>
                  <a:lnTo>
                    <a:pt x="29" y="783"/>
                  </a:lnTo>
                  <a:lnTo>
                    <a:pt x="30" y="780"/>
                  </a:lnTo>
                  <a:lnTo>
                    <a:pt x="31" y="779"/>
                  </a:lnTo>
                  <a:lnTo>
                    <a:pt x="31" y="778"/>
                  </a:lnTo>
                  <a:lnTo>
                    <a:pt x="31" y="772"/>
                  </a:lnTo>
                  <a:lnTo>
                    <a:pt x="31" y="769"/>
                  </a:lnTo>
                  <a:lnTo>
                    <a:pt x="31" y="768"/>
                  </a:lnTo>
                  <a:lnTo>
                    <a:pt x="33" y="767"/>
                  </a:lnTo>
                  <a:lnTo>
                    <a:pt x="35" y="766"/>
                  </a:lnTo>
                  <a:lnTo>
                    <a:pt x="36" y="765"/>
                  </a:lnTo>
                  <a:lnTo>
                    <a:pt x="37" y="765"/>
                  </a:lnTo>
                  <a:lnTo>
                    <a:pt x="38" y="765"/>
                  </a:lnTo>
                  <a:lnTo>
                    <a:pt x="39" y="765"/>
                  </a:lnTo>
                  <a:lnTo>
                    <a:pt x="40" y="765"/>
                  </a:lnTo>
                  <a:lnTo>
                    <a:pt x="43" y="765"/>
                  </a:lnTo>
                  <a:lnTo>
                    <a:pt x="45" y="765"/>
                  </a:lnTo>
                  <a:lnTo>
                    <a:pt x="46" y="765"/>
                  </a:lnTo>
                  <a:lnTo>
                    <a:pt x="49" y="765"/>
                  </a:lnTo>
                  <a:lnTo>
                    <a:pt x="51" y="765"/>
                  </a:lnTo>
                  <a:lnTo>
                    <a:pt x="52" y="765"/>
                  </a:lnTo>
                  <a:lnTo>
                    <a:pt x="55" y="765"/>
                  </a:lnTo>
                  <a:lnTo>
                    <a:pt x="56" y="765"/>
                  </a:lnTo>
                  <a:lnTo>
                    <a:pt x="57" y="765"/>
                  </a:lnTo>
                  <a:lnTo>
                    <a:pt x="57" y="764"/>
                  </a:lnTo>
                  <a:lnTo>
                    <a:pt x="57" y="761"/>
                  </a:lnTo>
                  <a:lnTo>
                    <a:pt x="57" y="758"/>
                  </a:lnTo>
                  <a:lnTo>
                    <a:pt x="57" y="757"/>
                  </a:lnTo>
                  <a:lnTo>
                    <a:pt x="57" y="755"/>
                  </a:lnTo>
                  <a:lnTo>
                    <a:pt x="58" y="748"/>
                  </a:lnTo>
                  <a:lnTo>
                    <a:pt x="59" y="743"/>
                  </a:lnTo>
                  <a:lnTo>
                    <a:pt x="60" y="742"/>
                  </a:lnTo>
                  <a:lnTo>
                    <a:pt x="61" y="736"/>
                  </a:lnTo>
                  <a:lnTo>
                    <a:pt x="64" y="717"/>
                  </a:lnTo>
                  <a:lnTo>
                    <a:pt x="66" y="703"/>
                  </a:lnTo>
                  <a:lnTo>
                    <a:pt x="67" y="702"/>
                  </a:lnTo>
                  <a:lnTo>
                    <a:pt x="68" y="697"/>
                  </a:lnTo>
                  <a:lnTo>
                    <a:pt x="74" y="681"/>
                  </a:lnTo>
                  <a:lnTo>
                    <a:pt x="77" y="668"/>
                  </a:lnTo>
                  <a:lnTo>
                    <a:pt x="78" y="667"/>
                  </a:lnTo>
                  <a:lnTo>
                    <a:pt x="78" y="666"/>
                  </a:lnTo>
                  <a:lnTo>
                    <a:pt x="78" y="661"/>
                  </a:lnTo>
                  <a:lnTo>
                    <a:pt x="78" y="658"/>
                  </a:lnTo>
                  <a:lnTo>
                    <a:pt x="78" y="657"/>
                  </a:lnTo>
                  <a:lnTo>
                    <a:pt x="79" y="657"/>
                  </a:lnTo>
                  <a:lnTo>
                    <a:pt x="80" y="657"/>
                  </a:lnTo>
                  <a:lnTo>
                    <a:pt x="81" y="657"/>
                  </a:lnTo>
                  <a:lnTo>
                    <a:pt x="82" y="657"/>
                  </a:lnTo>
                  <a:lnTo>
                    <a:pt x="83" y="657"/>
                  </a:lnTo>
                  <a:lnTo>
                    <a:pt x="84" y="657"/>
                  </a:lnTo>
                  <a:lnTo>
                    <a:pt x="85" y="657"/>
                  </a:lnTo>
                  <a:lnTo>
                    <a:pt x="88" y="657"/>
                  </a:lnTo>
                  <a:lnTo>
                    <a:pt x="91" y="657"/>
                  </a:lnTo>
                  <a:lnTo>
                    <a:pt x="92" y="657"/>
                  </a:lnTo>
                  <a:lnTo>
                    <a:pt x="93" y="657"/>
                  </a:lnTo>
                  <a:lnTo>
                    <a:pt x="96" y="657"/>
                  </a:lnTo>
                  <a:lnTo>
                    <a:pt x="98" y="657"/>
                  </a:lnTo>
                  <a:lnTo>
                    <a:pt x="99" y="657"/>
                  </a:lnTo>
                  <a:lnTo>
                    <a:pt x="100" y="657"/>
                  </a:lnTo>
                  <a:lnTo>
                    <a:pt x="101" y="657"/>
                  </a:lnTo>
                  <a:lnTo>
                    <a:pt x="102" y="657"/>
                  </a:lnTo>
                  <a:lnTo>
                    <a:pt x="101" y="656"/>
                  </a:lnTo>
                  <a:lnTo>
                    <a:pt x="100" y="653"/>
                  </a:lnTo>
                  <a:lnTo>
                    <a:pt x="99" y="650"/>
                  </a:lnTo>
                  <a:lnTo>
                    <a:pt x="99" y="649"/>
                  </a:lnTo>
                  <a:lnTo>
                    <a:pt x="96" y="643"/>
                  </a:lnTo>
                  <a:lnTo>
                    <a:pt x="95" y="640"/>
                  </a:lnTo>
                  <a:lnTo>
                    <a:pt x="95" y="639"/>
                  </a:lnTo>
                  <a:lnTo>
                    <a:pt x="94" y="637"/>
                  </a:lnTo>
                  <a:lnTo>
                    <a:pt x="93" y="630"/>
                  </a:lnTo>
                  <a:lnTo>
                    <a:pt x="92" y="626"/>
                  </a:lnTo>
                  <a:lnTo>
                    <a:pt x="92" y="625"/>
                  </a:lnTo>
                  <a:lnTo>
                    <a:pt x="92" y="624"/>
                  </a:lnTo>
                  <a:lnTo>
                    <a:pt x="92" y="621"/>
                  </a:lnTo>
                  <a:lnTo>
                    <a:pt x="92" y="619"/>
                  </a:lnTo>
                  <a:lnTo>
                    <a:pt x="92" y="618"/>
                  </a:lnTo>
                  <a:lnTo>
                    <a:pt x="91" y="618"/>
                  </a:lnTo>
                  <a:lnTo>
                    <a:pt x="89" y="618"/>
                  </a:lnTo>
                  <a:lnTo>
                    <a:pt x="88" y="618"/>
                  </a:lnTo>
                  <a:lnTo>
                    <a:pt x="87" y="618"/>
                  </a:lnTo>
                  <a:lnTo>
                    <a:pt x="85" y="618"/>
                  </a:lnTo>
                  <a:lnTo>
                    <a:pt x="84" y="618"/>
                  </a:lnTo>
                  <a:lnTo>
                    <a:pt x="83" y="618"/>
                  </a:lnTo>
                  <a:lnTo>
                    <a:pt x="82" y="618"/>
                  </a:lnTo>
                  <a:lnTo>
                    <a:pt x="81" y="618"/>
                  </a:lnTo>
                  <a:lnTo>
                    <a:pt x="80" y="618"/>
                  </a:lnTo>
                  <a:lnTo>
                    <a:pt x="79" y="618"/>
                  </a:lnTo>
                  <a:lnTo>
                    <a:pt x="74" y="617"/>
                  </a:lnTo>
                  <a:lnTo>
                    <a:pt x="70" y="615"/>
                  </a:lnTo>
                  <a:lnTo>
                    <a:pt x="70" y="614"/>
                  </a:lnTo>
                  <a:lnTo>
                    <a:pt x="69" y="614"/>
                  </a:lnTo>
                  <a:lnTo>
                    <a:pt x="68" y="614"/>
                  </a:lnTo>
                  <a:lnTo>
                    <a:pt x="63" y="614"/>
                  </a:lnTo>
                  <a:lnTo>
                    <a:pt x="60" y="614"/>
                  </a:lnTo>
                  <a:lnTo>
                    <a:pt x="58" y="613"/>
                  </a:lnTo>
                  <a:lnTo>
                    <a:pt x="57" y="612"/>
                  </a:lnTo>
                  <a:lnTo>
                    <a:pt x="57" y="611"/>
                  </a:lnTo>
                  <a:lnTo>
                    <a:pt x="57" y="610"/>
                  </a:lnTo>
                  <a:lnTo>
                    <a:pt x="57" y="607"/>
                  </a:lnTo>
                  <a:lnTo>
                    <a:pt x="57" y="605"/>
                  </a:lnTo>
                  <a:lnTo>
                    <a:pt x="57" y="604"/>
                  </a:lnTo>
                  <a:lnTo>
                    <a:pt x="57" y="601"/>
                  </a:lnTo>
                  <a:lnTo>
                    <a:pt x="58" y="591"/>
                  </a:lnTo>
                  <a:lnTo>
                    <a:pt x="59" y="584"/>
                  </a:lnTo>
                  <a:lnTo>
                    <a:pt x="60" y="583"/>
                  </a:lnTo>
                  <a:lnTo>
                    <a:pt x="60" y="576"/>
                  </a:lnTo>
                  <a:lnTo>
                    <a:pt x="61" y="557"/>
                  </a:lnTo>
                  <a:lnTo>
                    <a:pt x="62" y="541"/>
                  </a:lnTo>
                  <a:lnTo>
                    <a:pt x="63" y="540"/>
                  </a:lnTo>
                  <a:lnTo>
                    <a:pt x="63" y="535"/>
                  </a:lnTo>
                  <a:lnTo>
                    <a:pt x="65" y="516"/>
                  </a:lnTo>
                  <a:lnTo>
                    <a:pt x="66" y="502"/>
                  </a:lnTo>
                  <a:lnTo>
                    <a:pt x="67" y="501"/>
                  </a:lnTo>
                  <a:lnTo>
                    <a:pt x="67" y="500"/>
                  </a:lnTo>
                  <a:lnTo>
                    <a:pt x="67" y="495"/>
                  </a:lnTo>
                  <a:lnTo>
                    <a:pt x="67" y="491"/>
                  </a:lnTo>
                  <a:lnTo>
                    <a:pt x="67" y="490"/>
                  </a:lnTo>
                  <a:lnTo>
                    <a:pt x="66" y="490"/>
                  </a:lnTo>
                  <a:lnTo>
                    <a:pt x="65" y="490"/>
                  </a:lnTo>
                  <a:lnTo>
                    <a:pt x="60" y="490"/>
                  </a:lnTo>
                  <a:lnTo>
                    <a:pt x="57" y="490"/>
                  </a:lnTo>
                  <a:lnTo>
                    <a:pt x="56" y="490"/>
                  </a:lnTo>
                  <a:lnTo>
                    <a:pt x="54" y="490"/>
                  </a:lnTo>
                  <a:lnTo>
                    <a:pt x="47" y="489"/>
                  </a:lnTo>
                  <a:lnTo>
                    <a:pt x="42" y="488"/>
                  </a:lnTo>
                  <a:lnTo>
                    <a:pt x="42" y="487"/>
                  </a:lnTo>
                  <a:lnTo>
                    <a:pt x="41" y="487"/>
                  </a:lnTo>
                  <a:lnTo>
                    <a:pt x="39" y="487"/>
                  </a:lnTo>
                  <a:lnTo>
                    <a:pt x="31" y="486"/>
                  </a:lnTo>
                  <a:lnTo>
                    <a:pt x="25" y="485"/>
                  </a:lnTo>
                  <a:lnTo>
                    <a:pt x="25" y="484"/>
                  </a:lnTo>
                  <a:lnTo>
                    <a:pt x="22" y="482"/>
                  </a:lnTo>
                  <a:lnTo>
                    <a:pt x="21" y="481"/>
                  </a:lnTo>
                  <a:lnTo>
                    <a:pt x="21" y="480"/>
                  </a:lnTo>
                  <a:lnTo>
                    <a:pt x="20" y="480"/>
                  </a:lnTo>
                  <a:lnTo>
                    <a:pt x="19" y="480"/>
                  </a:lnTo>
                  <a:lnTo>
                    <a:pt x="18" y="480"/>
                  </a:lnTo>
                  <a:lnTo>
                    <a:pt x="18" y="479"/>
                  </a:lnTo>
                  <a:lnTo>
                    <a:pt x="18" y="478"/>
                  </a:lnTo>
                  <a:lnTo>
                    <a:pt x="18" y="477"/>
                  </a:lnTo>
                  <a:lnTo>
                    <a:pt x="17" y="476"/>
                  </a:lnTo>
                  <a:lnTo>
                    <a:pt x="15" y="472"/>
                  </a:lnTo>
                  <a:lnTo>
                    <a:pt x="14" y="470"/>
                  </a:lnTo>
                  <a:lnTo>
                    <a:pt x="14" y="469"/>
                  </a:lnTo>
                  <a:lnTo>
                    <a:pt x="13" y="467"/>
                  </a:lnTo>
                  <a:lnTo>
                    <a:pt x="11" y="461"/>
                  </a:lnTo>
                  <a:lnTo>
                    <a:pt x="10" y="457"/>
                  </a:lnTo>
                  <a:lnTo>
                    <a:pt x="10" y="455"/>
                  </a:lnTo>
                  <a:lnTo>
                    <a:pt x="9" y="453"/>
                  </a:lnTo>
                  <a:lnTo>
                    <a:pt x="8" y="447"/>
                  </a:lnTo>
                  <a:lnTo>
                    <a:pt x="7" y="443"/>
                  </a:lnTo>
                  <a:lnTo>
                    <a:pt x="7" y="442"/>
                  </a:lnTo>
                  <a:lnTo>
                    <a:pt x="7" y="441"/>
                  </a:lnTo>
                  <a:lnTo>
                    <a:pt x="7" y="437"/>
                  </a:lnTo>
                  <a:lnTo>
                    <a:pt x="7" y="435"/>
                  </a:lnTo>
                  <a:lnTo>
                    <a:pt x="7" y="434"/>
                  </a:lnTo>
                  <a:lnTo>
                    <a:pt x="7" y="433"/>
                  </a:lnTo>
                  <a:lnTo>
                    <a:pt x="7" y="432"/>
                  </a:lnTo>
                  <a:lnTo>
                    <a:pt x="7" y="431"/>
                  </a:lnTo>
                  <a:lnTo>
                    <a:pt x="7" y="430"/>
                  </a:lnTo>
                  <a:lnTo>
                    <a:pt x="7" y="425"/>
                  </a:lnTo>
                  <a:lnTo>
                    <a:pt x="7" y="422"/>
                  </a:lnTo>
                  <a:lnTo>
                    <a:pt x="7" y="420"/>
                  </a:lnTo>
                  <a:lnTo>
                    <a:pt x="6" y="417"/>
                  </a:lnTo>
                  <a:lnTo>
                    <a:pt x="5" y="408"/>
                  </a:lnTo>
                  <a:lnTo>
                    <a:pt x="4" y="400"/>
                  </a:lnTo>
                  <a:lnTo>
                    <a:pt x="4" y="399"/>
                  </a:lnTo>
                  <a:lnTo>
                    <a:pt x="3" y="396"/>
                  </a:lnTo>
                  <a:lnTo>
                    <a:pt x="1" y="384"/>
                  </a:lnTo>
                  <a:lnTo>
                    <a:pt x="0" y="375"/>
                  </a:lnTo>
                  <a:lnTo>
                    <a:pt x="0" y="374"/>
                  </a:lnTo>
                  <a:lnTo>
                    <a:pt x="0" y="373"/>
                  </a:lnTo>
                  <a:lnTo>
                    <a:pt x="0" y="372"/>
                  </a:lnTo>
                  <a:lnTo>
                    <a:pt x="0" y="371"/>
                  </a:lnTo>
                  <a:lnTo>
                    <a:pt x="2" y="371"/>
                  </a:lnTo>
                  <a:lnTo>
                    <a:pt x="3" y="371"/>
                  </a:lnTo>
                  <a:lnTo>
                    <a:pt x="4" y="371"/>
                  </a:lnTo>
                  <a:lnTo>
                    <a:pt x="5" y="371"/>
                  </a:lnTo>
                  <a:lnTo>
                    <a:pt x="6" y="371"/>
                  </a:lnTo>
                  <a:lnTo>
                    <a:pt x="7" y="371"/>
                  </a:lnTo>
                  <a:lnTo>
                    <a:pt x="8" y="371"/>
                  </a:lnTo>
                  <a:lnTo>
                    <a:pt x="11" y="371"/>
                  </a:lnTo>
                  <a:lnTo>
                    <a:pt x="13" y="371"/>
                  </a:lnTo>
                  <a:lnTo>
                    <a:pt x="14" y="371"/>
                  </a:lnTo>
                  <a:lnTo>
                    <a:pt x="18" y="371"/>
                  </a:lnTo>
                  <a:lnTo>
                    <a:pt x="20" y="371"/>
                  </a:lnTo>
                  <a:lnTo>
                    <a:pt x="21" y="371"/>
                  </a:lnTo>
                  <a:lnTo>
                    <a:pt x="23" y="371"/>
                  </a:lnTo>
                  <a:lnTo>
                    <a:pt x="24" y="371"/>
                  </a:lnTo>
                  <a:lnTo>
                    <a:pt x="25" y="371"/>
                  </a:lnTo>
                  <a:lnTo>
                    <a:pt x="25" y="370"/>
                  </a:lnTo>
                  <a:lnTo>
                    <a:pt x="25" y="364"/>
                  </a:lnTo>
                  <a:lnTo>
                    <a:pt x="25" y="361"/>
                  </a:lnTo>
                  <a:lnTo>
                    <a:pt x="25" y="360"/>
                  </a:lnTo>
                  <a:lnTo>
                    <a:pt x="25" y="357"/>
                  </a:lnTo>
                  <a:lnTo>
                    <a:pt x="25" y="347"/>
                  </a:lnTo>
                  <a:lnTo>
                    <a:pt x="25" y="340"/>
                  </a:lnTo>
                  <a:lnTo>
                    <a:pt x="25" y="339"/>
                  </a:lnTo>
                  <a:lnTo>
                    <a:pt x="25" y="333"/>
                  </a:lnTo>
                  <a:lnTo>
                    <a:pt x="25" y="311"/>
                  </a:lnTo>
                  <a:lnTo>
                    <a:pt x="25" y="294"/>
                  </a:lnTo>
                  <a:lnTo>
                    <a:pt x="25" y="293"/>
                  </a:lnTo>
                  <a:lnTo>
                    <a:pt x="25" y="287"/>
                  </a:lnTo>
                  <a:lnTo>
                    <a:pt x="26" y="265"/>
                  </a:lnTo>
                  <a:lnTo>
                    <a:pt x="27" y="248"/>
                  </a:lnTo>
                  <a:lnTo>
                    <a:pt x="28" y="247"/>
                  </a:lnTo>
                  <a:lnTo>
                    <a:pt x="28" y="246"/>
                  </a:lnTo>
                  <a:lnTo>
                    <a:pt x="28" y="240"/>
                  </a:lnTo>
                  <a:lnTo>
                    <a:pt x="28" y="237"/>
                  </a:lnTo>
                  <a:lnTo>
                    <a:pt x="28" y="236"/>
                  </a:lnTo>
                  <a:lnTo>
                    <a:pt x="29" y="236"/>
                  </a:lnTo>
                  <a:lnTo>
                    <a:pt x="30" y="236"/>
                  </a:lnTo>
                  <a:lnTo>
                    <a:pt x="31" y="236"/>
                  </a:lnTo>
                  <a:lnTo>
                    <a:pt x="31" y="235"/>
                  </a:lnTo>
                  <a:lnTo>
                    <a:pt x="31" y="234"/>
                  </a:lnTo>
                  <a:lnTo>
                    <a:pt x="31" y="233"/>
                  </a:lnTo>
                  <a:lnTo>
                    <a:pt x="33" y="233"/>
                  </a:lnTo>
                  <a:lnTo>
                    <a:pt x="35" y="233"/>
                  </a:lnTo>
                  <a:lnTo>
                    <a:pt x="36" y="233"/>
                  </a:lnTo>
                  <a:lnTo>
                    <a:pt x="39" y="233"/>
                  </a:lnTo>
                  <a:lnTo>
                    <a:pt x="41" y="233"/>
                  </a:lnTo>
                  <a:lnTo>
                    <a:pt x="42" y="233"/>
                  </a:lnTo>
                  <a:lnTo>
                    <a:pt x="43" y="233"/>
                  </a:lnTo>
                  <a:lnTo>
                    <a:pt x="48" y="233"/>
                  </a:lnTo>
                  <a:lnTo>
                    <a:pt x="51" y="233"/>
                  </a:lnTo>
                  <a:lnTo>
                    <a:pt x="52" y="233"/>
                  </a:lnTo>
                  <a:lnTo>
                    <a:pt x="55" y="233"/>
                  </a:lnTo>
                  <a:lnTo>
                    <a:pt x="63" y="233"/>
                  </a:lnTo>
                  <a:lnTo>
                    <a:pt x="69" y="233"/>
                  </a:lnTo>
                  <a:lnTo>
                    <a:pt x="70" y="233"/>
                  </a:lnTo>
                  <a:lnTo>
                    <a:pt x="74" y="234"/>
                  </a:lnTo>
                  <a:lnTo>
                    <a:pt x="83" y="235"/>
                  </a:lnTo>
                  <a:lnTo>
                    <a:pt x="91" y="236"/>
                  </a:lnTo>
                  <a:lnTo>
                    <a:pt x="92" y="236"/>
                  </a:lnTo>
                  <a:lnTo>
                    <a:pt x="93" y="236"/>
                  </a:lnTo>
                  <a:lnTo>
                    <a:pt x="98" y="236"/>
                  </a:lnTo>
                  <a:lnTo>
                    <a:pt x="101" y="236"/>
                  </a:lnTo>
                  <a:lnTo>
                    <a:pt x="102" y="236"/>
                  </a:lnTo>
                  <a:lnTo>
                    <a:pt x="102" y="233"/>
                  </a:lnTo>
                  <a:lnTo>
                    <a:pt x="102" y="231"/>
                  </a:lnTo>
                  <a:lnTo>
                    <a:pt x="102" y="230"/>
                  </a:lnTo>
                  <a:lnTo>
                    <a:pt x="102" y="228"/>
                  </a:lnTo>
                  <a:lnTo>
                    <a:pt x="102" y="221"/>
                  </a:lnTo>
                  <a:lnTo>
                    <a:pt x="102" y="216"/>
                  </a:lnTo>
                  <a:lnTo>
                    <a:pt x="102" y="215"/>
                  </a:lnTo>
                  <a:lnTo>
                    <a:pt x="102" y="211"/>
                  </a:lnTo>
                  <a:lnTo>
                    <a:pt x="102" y="198"/>
                  </a:lnTo>
                  <a:lnTo>
                    <a:pt x="102" y="188"/>
                  </a:lnTo>
                  <a:lnTo>
                    <a:pt x="102" y="187"/>
                  </a:lnTo>
                  <a:lnTo>
                    <a:pt x="102" y="183"/>
                  </a:lnTo>
                  <a:lnTo>
                    <a:pt x="102" y="168"/>
                  </a:lnTo>
                  <a:lnTo>
                    <a:pt x="102" y="157"/>
                  </a:lnTo>
                  <a:lnTo>
                    <a:pt x="102" y="156"/>
                  </a:lnTo>
                  <a:lnTo>
                    <a:pt x="102" y="155"/>
                  </a:lnTo>
                  <a:lnTo>
                    <a:pt x="102" y="151"/>
                  </a:lnTo>
                  <a:lnTo>
                    <a:pt x="102" y="149"/>
                  </a:lnTo>
                  <a:lnTo>
                    <a:pt x="102" y="148"/>
                  </a:lnTo>
                  <a:lnTo>
                    <a:pt x="103" y="148"/>
                  </a:lnTo>
                  <a:lnTo>
                    <a:pt x="104" y="148"/>
                  </a:lnTo>
                  <a:lnTo>
                    <a:pt x="105" y="148"/>
                  </a:lnTo>
                  <a:lnTo>
                    <a:pt x="106" y="148"/>
                  </a:lnTo>
                  <a:lnTo>
                    <a:pt x="110" y="148"/>
                  </a:lnTo>
                  <a:lnTo>
                    <a:pt x="112" y="148"/>
                  </a:lnTo>
                  <a:lnTo>
                    <a:pt x="113" y="148"/>
                  </a:lnTo>
                  <a:lnTo>
                    <a:pt x="114" y="148"/>
                  </a:lnTo>
                  <a:lnTo>
                    <a:pt x="117" y="148"/>
                  </a:lnTo>
                  <a:lnTo>
                    <a:pt x="119" y="148"/>
                  </a:lnTo>
                  <a:lnTo>
                    <a:pt x="120" y="148"/>
                  </a:lnTo>
                  <a:lnTo>
                    <a:pt x="121" y="148"/>
                  </a:lnTo>
                  <a:lnTo>
                    <a:pt x="122" y="148"/>
                  </a:lnTo>
                  <a:lnTo>
                    <a:pt x="123" y="148"/>
                  </a:lnTo>
                  <a:lnTo>
                    <a:pt x="123" y="147"/>
                  </a:lnTo>
                  <a:lnTo>
                    <a:pt x="123" y="146"/>
                  </a:lnTo>
                  <a:lnTo>
                    <a:pt x="123" y="145"/>
                  </a:lnTo>
                  <a:lnTo>
                    <a:pt x="123" y="144"/>
                  </a:lnTo>
                  <a:lnTo>
                    <a:pt x="123" y="141"/>
                  </a:lnTo>
                  <a:lnTo>
                    <a:pt x="123" y="139"/>
                  </a:lnTo>
                  <a:lnTo>
                    <a:pt x="123" y="138"/>
                  </a:lnTo>
                  <a:lnTo>
                    <a:pt x="123" y="135"/>
                  </a:lnTo>
                  <a:lnTo>
                    <a:pt x="123" y="129"/>
                  </a:lnTo>
                  <a:lnTo>
                    <a:pt x="123" y="125"/>
                  </a:lnTo>
                  <a:lnTo>
                    <a:pt x="123" y="124"/>
                  </a:lnTo>
                  <a:lnTo>
                    <a:pt x="123" y="122"/>
                  </a:lnTo>
                  <a:lnTo>
                    <a:pt x="123" y="115"/>
                  </a:lnTo>
                  <a:lnTo>
                    <a:pt x="123" y="110"/>
                  </a:lnTo>
                  <a:lnTo>
                    <a:pt x="123" y="109"/>
                  </a:lnTo>
                  <a:lnTo>
                    <a:pt x="123" y="108"/>
                  </a:lnTo>
                  <a:lnTo>
                    <a:pt x="123" y="107"/>
                  </a:lnTo>
                  <a:lnTo>
                    <a:pt x="123" y="106"/>
                  </a:lnTo>
                  <a:lnTo>
                    <a:pt x="124" y="106"/>
                  </a:lnTo>
                  <a:lnTo>
                    <a:pt x="125" y="106"/>
                  </a:lnTo>
                  <a:lnTo>
                    <a:pt x="126" y="106"/>
                  </a:lnTo>
                  <a:lnTo>
                    <a:pt x="128" y="106"/>
                  </a:lnTo>
                  <a:lnTo>
                    <a:pt x="131" y="106"/>
                  </a:lnTo>
                  <a:lnTo>
                    <a:pt x="133" y="106"/>
                  </a:lnTo>
                  <a:lnTo>
                    <a:pt x="134" y="106"/>
                  </a:lnTo>
                  <a:lnTo>
                    <a:pt x="137" y="106"/>
                  </a:lnTo>
                  <a:lnTo>
                    <a:pt x="147" y="106"/>
                  </a:lnTo>
                  <a:lnTo>
                    <a:pt x="154" y="106"/>
                  </a:lnTo>
                  <a:lnTo>
                    <a:pt x="155" y="106"/>
                  </a:lnTo>
                  <a:lnTo>
                    <a:pt x="157" y="106"/>
                  </a:lnTo>
                  <a:lnTo>
                    <a:pt x="166" y="106"/>
                  </a:lnTo>
                  <a:lnTo>
                    <a:pt x="172" y="106"/>
                  </a:lnTo>
                  <a:lnTo>
                    <a:pt x="173" y="106"/>
                  </a:lnTo>
                  <a:lnTo>
                    <a:pt x="176" y="106"/>
                  </a:lnTo>
                  <a:lnTo>
                    <a:pt x="178" y="106"/>
                  </a:lnTo>
                  <a:lnTo>
                    <a:pt x="179" y="106"/>
                  </a:lnTo>
                  <a:lnTo>
                    <a:pt x="179" y="107"/>
                  </a:lnTo>
                  <a:lnTo>
                    <a:pt x="179" y="108"/>
                  </a:lnTo>
                  <a:lnTo>
                    <a:pt x="179" y="109"/>
                  </a:lnTo>
                  <a:lnTo>
                    <a:pt x="179" y="110"/>
                  </a:lnTo>
                  <a:lnTo>
                    <a:pt x="179" y="111"/>
                  </a:lnTo>
                  <a:lnTo>
                    <a:pt x="179" y="114"/>
                  </a:lnTo>
                  <a:lnTo>
                    <a:pt x="179" y="116"/>
                  </a:lnTo>
                  <a:lnTo>
                    <a:pt x="179" y="117"/>
                  </a:lnTo>
                  <a:lnTo>
                    <a:pt x="179" y="119"/>
                  </a:lnTo>
                  <a:lnTo>
                    <a:pt x="181" y="124"/>
                  </a:lnTo>
                  <a:lnTo>
                    <a:pt x="183" y="127"/>
                  </a:lnTo>
                  <a:lnTo>
                    <a:pt x="184" y="127"/>
                  </a:lnTo>
                  <a:lnTo>
                    <a:pt x="185" y="129"/>
                  </a:lnTo>
                  <a:lnTo>
                    <a:pt x="186" y="130"/>
                  </a:lnTo>
                  <a:lnTo>
                    <a:pt x="187" y="130"/>
                  </a:lnTo>
                  <a:lnTo>
                    <a:pt x="188" y="130"/>
                  </a:lnTo>
                  <a:lnTo>
                    <a:pt x="191" y="130"/>
                  </a:lnTo>
                  <a:lnTo>
                    <a:pt x="193" y="130"/>
                  </a:lnTo>
                  <a:lnTo>
                    <a:pt x="194" y="130"/>
                  </a:lnTo>
                  <a:lnTo>
                    <a:pt x="197" y="130"/>
                  </a:lnTo>
                  <a:lnTo>
                    <a:pt x="199" y="130"/>
                  </a:lnTo>
                  <a:lnTo>
                    <a:pt x="201" y="130"/>
                  </a:lnTo>
                  <a:lnTo>
                    <a:pt x="202" y="130"/>
                  </a:lnTo>
                  <a:lnTo>
                    <a:pt x="207" y="130"/>
                  </a:lnTo>
                  <a:lnTo>
                    <a:pt x="210" y="130"/>
                  </a:lnTo>
                  <a:lnTo>
                    <a:pt x="211" y="130"/>
                  </a:lnTo>
                  <a:lnTo>
                    <a:pt x="213" y="130"/>
                  </a:lnTo>
                  <a:lnTo>
                    <a:pt x="220" y="130"/>
                  </a:lnTo>
                  <a:lnTo>
                    <a:pt x="225" y="130"/>
                  </a:lnTo>
                  <a:lnTo>
                    <a:pt x="226" y="130"/>
                  </a:lnTo>
                  <a:lnTo>
                    <a:pt x="229" y="129"/>
                  </a:lnTo>
                  <a:lnTo>
                    <a:pt x="231" y="128"/>
                  </a:lnTo>
                  <a:lnTo>
                    <a:pt x="232" y="127"/>
                  </a:lnTo>
                  <a:lnTo>
                    <a:pt x="232" y="126"/>
                  </a:lnTo>
                  <a:lnTo>
                    <a:pt x="232" y="123"/>
                  </a:lnTo>
                  <a:lnTo>
                    <a:pt x="232" y="121"/>
                  </a:lnTo>
                  <a:lnTo>
                    <a:pt x="232" y="120"/>
                  </a:lnTo>
                  <a:lnTo>
                    <a:pt x="232" y="116"/>
                  </a:lnTo>
                  <a:lnTo>
                    <a:pt x="232" y="114"/>
                  </a:lnTo>
                  <a:lnTo>
                    <a:pt x="232" y="113"/>
                  </a:lnTo>
                  <a:lnTo>
                    <a:pt x="232" y="112"/>
                  </a:lnTo>
                  <a:lnTo>
                    <a:pt x="232" y="109"/>
                  </a:lnTo>
                  <a:lnTo>
                    <a:pt x="232" y="107"/>
                  </a:lnTo>
                  <a:lnTo>
                    <a:pt x="232" y="106"/>
                  </a:lnTo>
                  <a:lnTo>
                    <a:pt x="233" y="106"/>
                  </a:lnTo>
                  <a:lnTo>
                    <a:pt x="239" y="106"/>
                  </a:lnTo>
                  <a:lnTo>
                    <a:pt x="242" y="106"/>
                  </a:lnTo>
                  <a:lnTo>
                    <a:pt x="243" y="106"/>
                  </a:lnTo>
                  <a:lnTo>
                    <a:pt x="246" y="106"/>
                  </a:lnTo>
                  <a:lnTo>
                    <a:pt x="258" y="106"/>
                  </a:lnTo>
                  <a:lnTo>
                    <a:pt x="267" y="106"/>
                  </a:lnTo>
                  <a:lnTo>
                    <a:pt x="268" y="106"/>
                  </a:lnTo>
                  <a:lnTo>
                    <a:pt x="275" y="106"/>
                  </a:lnTo>
                  <a:lnTo>
                    <a:pt x="296" y="105"/>
                  </a:lnTo>
                  <a:lnTo>
                    <a:pt x="313" y="104"/>
                  </a:lnTo>
                  <a:lnTo>
                    <a:pt x="314" y="103"/>
                  </a:lnTo>
                  <a:lnTo>
                    <a:pt x="321" y="103"/>
                  </a:lnTo>
                  <a:lnTo>
                    <a:pt x="344" y="101"/>
                  </a:lnTo>
                  <a:lnTo>
                    <a:pt x="362" y="99"/>
                  </a:lnTo>
                  <a:lnTo>
                    <a:pt x="363" y="98"/>
                  </a:lnTo>
                  <a:lnTo>
                    <a:pt x="365" y="98"/>
                  </a:lnTo>
                  <a:lnTo>
                    <a:pt x="372" y="98"/>
                  </a:lnTo>
                  <a:lnTo>
                    <a:pt x="376" y="98"/>
                  </a:lnTo>
                  <a:lnTo>
                    <a:pt x="377" y="98"/>
                  </a:lnTo>
                  <a:lnTo>
                    <a:pt x="378" y="98"/>
                  </a:lnTo>
                  <a:lnTo>
                    <a:pt x="379" y="98"/>
                  </a:lnTo>
                  <a:lnTo>
                    <a:pt x="380" y="98"/>
                  </a:lnTo>
                  <a:lnTo>
                    <a:pt x="381" y="98"/>
                  </a:lnTo>
                  <a:lnTo>
                    <a:pt x="387" y="97"/>
                  </a:lnTo>
                  <a:lnTo>
                    <a:pt x="390" y="96"/>
                  </a:lnTo>
                  <a:lnTo>
                    <a:pt x="391" y="95"/>
                  </a:lnTo>
                  <a:lnTo>
                    <a:pt x="394" y="95"/>
                  </a:lnTo>
                  <a:lnTo>
                    <a:pt x="404" y="94"/>
                  </a:lnTo>
                  <a:lnTo>
                    <a:pt x="411" y="93"/>
                  </a:lnTo>
                  <a:lnTo>
                    <a:pt x="412" y="92"/>
                  </a:lnTo>
                  <a:lnTo>
                    <a:pt x="415" y="92"/>
                  </a:lnTo>
                  <a:lnTo>
                    <a:pt x="427" y="90"/>
                  </a:lnTo>
                  <a:lnTo>
                    <a:pt x="436" y="89"/>
                  </a:lnTo>
                  <a:lnTo>
                    <a:pt x="437" y="88"/>
                  </a:lnTo>
                  <a:lnTo>
                    <a:pt x="441" y="88"/>
                  </a:lnTo>
                  <a:lnTo>
                    <a:pt x="443" y="88"/>
                  </a:lnTo>
                  <a:lnTo>
                    <a:pt x="444" y="88"/>
                  </a:lnTo>
                  <a:lnTo>
                    <a:pt x="444" y="85"/>
                  </a:lnTo>
                  <a:lnTo>
                    <a:pt x="444" y="83"/>
                  </a:lnTo>
                  <a:lnTo>
                    <a:pt x="444" y="81"/>
                  </a:lnTo>
                  <a:lnTo>
                    <a:pt x="445" y="80"/>
                  </a:lnTo>
                  <a:lnTo>
                    <a:pt x="448" y="75"/>
                  </a:lnTo>
                  <a:lnTo>
                    <a:pt x="450" y="72"/>
                  </a:lnTo>
                  <a:lnTo>
                    <a:pt x="451" y="71"/>
                  </a:lnTo>
                  <a:lnTo>
                    <a:pt x="452" y="69"/>
                  </a:lnTo>
                  <a:lnTo>
                    <a:pt x="455" y="62"/>
                  </a:lnTo>
                  <a:lnTo>
                    <a:pt x="457" y="57"/>
                  </a:lnTo>
                  <a:lnTo>
                    <a:pt x="458" y="56"/>
                  </a:lnTo>
                  <a:lnTo>
                    <a:pt x="458" y="54"/>
                  </a:lnTo>
                  <a:lnTo>
                    <a:pt x="460" y="48"/>
                  </a:lnTo>
                  <a:lnTo>
                    <a:pt x="461" y="43"/>
                  </a:lnTo>
                  <a:lnTo>
                    <a:pt x="462" y="42"/>
                  </a:lnTo>
                  <a:lnTo>
                    <a:pt x="463" y="41"/>
                  </a:lnTo>
                  <a:lnTo>
                    <a:pt x="464" y="40"/>
                  </a:lnTo>
                  <a:lnTo>
                    <a:pt x="465" y="39"/>
                  </a:lnTo>
                  <a:lnTo>
                    <a:pt x="466" y="39"/>
                  </a:lnTo>
                  <a:lnTo>
                    <a:pt x="469" y="39"/>
                  </a:lnTo>
                  <a:lnTo>
                    <a:pt x="471" y="39"/>
                  </a:lnTo>
                  <a:lnTo>
                    <a:pt x="472" y="39"/>
                  </a:lnTo>
                  <a:lnTo>
                    <a:pt x="473" y="39"/>
                  </a:lnTo>
                  <a:lnTo>
                    <a:pt x="479" y="39"/>
                  </a:lnTo>
                  <a:lnTo>
                    <a:pt x="482" y="39"/>
                  </a:lnTo>
                  <a:lnTo>
                    <a:pt x="483" y="39"/>
                  </a:lnTo>
                  <a:lnTo>
                    <a:pt x="484" y="39"/>
                  </a:lnTo>
                  <a:lnTo>
                    <a:pt x="489" y="39"/>
                  </a:lnTo>
                  <a:lnTo>
                    <a:pt x="492" y="39"/>
                  </a:lnTo>
                  <a:lnTo>
                    <a:pt x="493" y="39"/>
                  </a:lnTo>
                  <a:lnTo>
                    <a:pt x="494" y="39"/>
                  </a:lnTo>
                  <a:lnTo>
                    <a:pt x="495" y="39"/>
                  </a:lnTo>
                  <a:lnTo>
                    <a:pt x="497" y="39"/>
                  </a:lnTo>
                  <a:lnTo>
                    <a:pt x="497" y="37"/>
                  </a:lnTo>
                  <a:lnTo>
                    <a:pt x="497" y="36"/>
                  </a:lnTo>
                  <a:lnTo>
                    <a:pt x="497" y="35"/>
                  </a:lnTo>
                  <a:lnTo>
                    <a:pt x="497" y="34"/>
                  </a:lnTo>
                  <a:lnTo>
                    <a:pt x="499" y="28"/>
                  </a:lnTo>
                  <a:lnTo>
                    <a:pt x="500" y="25"/>
                  </a:lnTo>
                  <a:lnTo>
                    <a:pt x="501" y="24"/>
                  </a:lnTo>
                  <a:lnTo>
                    <a:pt x="502" y="21"/>
                  </a:lnTo>
                  <a:lnTo>
                    <a:pt x="503" y="19"/>
                  </a:lnTo>
                  <a:lnTo>
                    <a:pt x="504" y="18"/>
                  </a:lnTo>
                  <a:lnTo>
                    <a:pt x="504" y="17"/>
                  </a:lnTo>
                  <a:lnTo>
                    <a:pt x="504" y="14"/>
                  </a:lnTo>
                  <a:lnTo>
                    <a:pt x="504" y="12"/>
                  </a:lnTo>
                  <a:lnTo>
                    <a:pt x="504" y="10"/>
                  </a:lnTo>
                  <a:lnTo>
                    <a:pt x="505" y="10"/>
                  </a:lnTo>
                  <a:lnTo>
                    <a:pt x="506" y="10"/>
                  </a:lnTo>
                  <a:lnTo>
                    <a:pt x="507" y="10"/>
                  </a:lnTo>
                  <a:lnTo>
                    <a:pt x="511" y="9"/>
                  </a:lnTo>
                  <a:lnTo>
                    <a:pt x="513" y="8"/>
                  </a:lnTo>
                  <a:lnTo>
                    <a:pt x="515" y="7"/>
                  </a:lnTo>
                  <a:lnTo>
                    <a:pt x="519" y="5"/>
                  </a:lnTo>
                  <a:lnTo>
                    <a:pt x="521" y="4"/>
                  </a:lnTo>
                  <a:lnTo>
                    <a:pt x="522" y="3"/>
                  </a:lnTo>
                  <a:lnTo>
                    <a:pt x="525" y="2"/>
                  </a:lnTo>
                  <a:lnTo>
                    <a:pt x="527" y="1"/>
                  </a:lnTo>
                  <a:lnTo>
                    <a:pt x="528" y="0"/>
                  </a:lnTo>
                  <a:lnTo>
                    <a:pt x="530" y="0"/>
                  </a:lnTo>
                  <a:lnTo>
                    <a:pt x="531" y="0"/>
                  </a:lnTo>
                  <a:lnTo>
                    <a:pt x="532" y="0"/>
                  </a:lnTo>
                  <a:lnTo>
                    <a:pt x="536" y="0"/>
                  </a:lnTo>
                  <a:lnTo>
                    <a:pt x="538" y="0"/>
                  </a:lnTo>
                  <a:lnTo>
                    <a:pt x="539" y="0"/>
                  </a:lnTo>
                  <a:lnTo>
                    <a:pt x="541" y="0"/>
                  </a:lnTo>
                  <a:lnTo>
                    <a:pt x="549" y="0"/>
                  </a:lnTo>
                  <a:lnTo>
                    <a:pt x="556" y="0"/>
                  </a:lnTo>
                  <a:lnTo>
                    <a:pt x="557" y="0"/>
                  </a:lnTo>
                  <a:lnTo>
                    <a:pt x="559" y="0"/>
                  </a:lnTo>
                  <a:lnTo>
                    <a:pt x="565" y="0"/>
                  </a:lnTo>
                  <a:lnTo>
                    <a:pt x="569" y="0"/>
                  </a:lnTo>
                  <a:lnTo>
                    <a:pt x="571" y="0"/>
                  </a:lnTo>
                  <a:lnTo>
                    <a:pt x="573" y="0"/>
                  </a:lnTo>
                  <a:lnTo>
                    <a:pt x="574" y="0"/>
                  </a:lnTo>
                  <a:lnTo>
                    <a:pt x="575" y="0"/>
                  </a:lnTo>
                  <a:lnTo>
                    <a:pt x="576" y="2"/>
                  </a:lnTo>
                  <a:lnTo>
                    <a:pt x="577" y="3"/>
                  </a:lnTo>
                  <a:lnTo>
                    <a:pt x="578" y="3"/>
                  </a:lnTo>
                  <a:lnTo>
                    <a:pt x="578" y="4"/>
                  </a:lnTo>
                  <a:lnTo>
                    <a:pt x="578" y="7"/>
                  </a:lnTo>
                  <a:lnTo>
                    <a:pt x="578" y="17"/>
                  </a:lnTo>
                  <a:lnTo>
                    <a:pt x="578" y="24"/>
                  </a:lnTo>
                  <a:lnTo>
                    <a:pt x="578" y="25"/>
                  </a:lnTo>
                  <a:lnTo>
                    <a:pt x="578" y="30"/>
                  </a:lnTo>
                  <a:lnTo>
                    <a:pt x="578" y="44"/>
                  </a:lnTo>
                  <a:lnTo>
                    <a:pt x="578" y="56"/>
                  </a:lnTo>
                  <a:lnTo>
                    <a:pt x="578" y="57"/>
                  </a:lnTo>
                  <a:lnTo>
                    <a:pt x="578" y="62"/>
                  </a:lnTo>
                  <a:lnTo>
                    <a:pt x="578" y="81"/>
                  </a:lnTo>
                  <a:lnTo>
                    <a:pt x="578" y="95"/>
                  </a:lnTo>
                  <a:lnTo>
                    <a:pt x="577" y="99"/>
                  </a:lnTo>
                  <a:lnTo>
                    <a:pt x="576" y="111"/>
                  </a:lnTo>
                  <a:lnTo>
                    <a:pt x="575" y="120"/>
                  </a:lnTo>
                  <a:lnTo>
                    <a:pt x="575" y="121"/>
                  </a:lnTo>
                  <a:lnTo>
                    <a:pt x="575" y="122"/>
                  </a:lnTo>
                  <a:lnTo>
                    <a:pt x="575" y="125"/>
                  </a:lnTo>
                  <a:lnTo>
                    <a:pt x="575" y="127"/>
                  </a:lnTo>
                  <a:lnTo>
                    <a:pt x="574" y="128"/>
                  </a:lnTo>
                  <a:lnTo>
                    <a:pt x="569" y="129"/>
                  </a:lnTo>
                  <a:lnTo>
                    <a:pt x="567" y="130"/>
                  </a:lnTo>
                  <a:lnTo>
                    <a:pt x="566" y="130"/>
                  </a:lnTo>
                  <a:lnTo>
                    <a:pt x="565" y="130"/>
                  </a:lnTo>
                  <a:lnTo>
                    <a:pt x="562" y="130"/>
                  </a:lnTo>
                  <a:lnTo>
                    <a:pt x="560" y="130"/>
                  </a:lnTo>
                  <a:lnTo>
                    <a:pt x="559" y="131"/>
                  </a:lnTo>
                  <a:lnTo>
                    <a:pt x="556" y="133"/>
                  </a:lnTo>
                  <a:lnTo>
                    <a:pt x="554" y="134"/>
                  </a:lnTo>
                  <a:lnTo>
                    <a:pt x="553" y="135"/>
                  </a:lnTo>
                  <a:lnTo>
                    <a:pt x="550" y="137"/>
                  </a:lnTo>
                  <a:lnTo>
                    <a:pt x="549" y="138"/>
                  </a:lnTo>
                  <a:lnTo>
                    <a:pt x="548" y="138"/>
                  </a:lnTo>
                  <a:lnTo>
                    <a:pt x="547" y="138"/>
                  </a:lnTo>
                  <a:lnTo>
                    <a:pt x="546" y="138"/>
                  </a:lnTo>
                  <a:lnTo>
                    <a:pt x="546" y="139"/>
                  </a:lnTo>
                  <a:lnTo>
                    <a:pt x="546" y="140"/>
                  </a:lnTo>
                  <a:lnTo>
                    <a:pt x="546" y="143"/>
                  </a:lnTo>
                  <a:lnTo>
                    <a:pt x="546" y="145"/>
                  </a:lnTo>
                  <a:lnTo>
                    <a:pt x="546" y="146"/>
                  </a:lnTo>
                  <a:lnTo>
                    <a:pt x="546" y="148"/>
                  </a:lnTo>
                  <a:lnTo>
                    <a:pt x="546" y="155"/>
                  </a:lnTo>
                  <a:lnTo>
                    <a:pt x="546" y="159"/>
                  </a:lnTo>
                  <a:lnTo>
                    <a:pt x="545" y="163"/>
                  </a:lnTo>
                  <a:lnTo>
                    <a:pt x="544" y="175"/>
                  </a:lnTo>
                  <a:lnTo>
                    <a:pt x="543" y="183"/>
                  </a:lnTo>
                  <a:lnTo>
                    <a:pt x="543" y="184"/>
                  </a:lnTo>
                  <a:lnTo>
                    <a:pt x="543" y="187"/>
                  </a:lnTo>
                  <a:lnTo>
                    <a:pt x="543" y="199"/>
                  </a:lnTo>
                  <a:lnTo>
                    <a:pt x="543" y="209"/>
                  </a:lnTo>
                  <a:lnTo>
                    <a:pt x="543" y="210"/>
                  </a:lnTo>
                  <a:lnTo>
                    <a:pt x="543" y="213"/>
                  </a:lnTo>
                  <a:lnTo>
                    <a:pt x="543" y="215"/>
                  </a:lnTo>
                  <a:lnTo>
                    <a:pt x="546" y="215"/>
                  </a:lnTo>
                  <a:lnTo>
                    <a:pt x="548" y="215"/>
                  </a:lnTo>
                  <a:lnTo>
                    <a:pt x="549" y="215"/>
                  </a:lnTo>
                  <a:lnTo>
                    <a:pt x="550" y="215"/>
                  </a:lnTo>
                  <a:lnTo>
                    <a:pt x="556" y="215"/>
                  </a:lnTo>
                  <a:lnTo>
                    <a:pt x="559" y="215"/>
                  </a:lnTo>
                  <a:lnTo>
                    <a:pt x="560" y="215"/>
                  </a:lnTo>
                  <a:lnTo>
                    <a:pt x="561" y="215"/>
                  </a:lnTo>
                  <a:lnTo>
                    <a:pt x="566" y="215"/>
                  </a:lnTo>
                  <a:lnTo>
                    <a:pt x="569" y="215"/>
                  </a:lnTo>
                  <a:lnTo>
                    <a:pt x="571" y="215"/>
                  </a:lnTo>
                  <a:lnTo>
                    <a:pt x="573" y="215"/>
                  </a:lnTo>
                  <a:lnTo>
                    <a:pt x="574" y="215"/>
                  </a:lnTo>
                  <a:lnTo>
                    <a:pt x="575" y="215"/>
                  </a:lnTo>
                  <a:lnTo>
                    <a:pt x="575" y="216"/>
                  </a:lnTo>
                  <a:lnTo>
                    <a:pt x="575" y="218"/>
                  </a:lnTo>
                  <a:lnTo>
                    <a:pt x="575" y="219"/>
                  </a:lnTo>
                  <a:lnTo>
                    <a:pt x="575" y="220"/>
                  </a:lnTo>
                  <a:lnTo>
                    <a:pt x="575" y="221"/>
                  </a:lnTo>
                  <a:lnTo>
                    <a:pt x="576" y="227"/>
                  </a:lnTo>
                  <a:lnTo>
                    <a:pt x="577" y="230"/>
                  </a:lnTo>
                  <a:lnTo>
                    <a:pt x="578" y="230"/>
                  </a:lnTo>
                  <a:lnTo>
                    <a:pt x="578" y="231"/>
                  </a:lnTo>
                  <a:lnTo>
                    <a:pt x="578" y="234"/>
                  </a:lnTo>
                  <a:lnTo>
                    <a:pt x="578" y="244"/>
                  </a:lnTo>
                  <a:lnTo>
                    <a:pt x="578" y="251"/>
                  </a:lnTo>
                  <a:lnTo>
                    <a:pt x="578" y="252"/>
                  </a:lnTo>
                  <a:lnTo>
                    <a:pt x="578" y="258"/>
                  </a:lnTo>
                  <a:lnTo>
                    <a:pt x="578" y="280"/>
                  </a:lnTo>
                  <a:lnTo>
                    <a:pt x="578" y="297"/>
                  </a:lnTo>
                  <a:lnTo>
                    <a:pt x="578" y="298"/>
                  </a:lnTo>
                  <a:lnTo>
                    <a:pt x="578" y="300"/>
                  </a:lnTo>
                  <a:lnTo>
                    <a:pt x="578" y="308"/>
                  </a:lnTo>
                  <a:lnTo>
                    <a:pt x="578" y="315"/>
                  </a:lnTo>
                  <a:lnTo>
                    <a:pt x="579" y="317"/>
                  </a:lnTo>
                  <a:lnTo>
                    <a:pt x="580" y="318"/>
                  </a:lnTo>
                  <a:lnTo>
                    <a:pt x="581" y="318"/>
                  </a:lnTo>
                  <a:lnTo>
                    <a:pt x="583" y="320"/>
                  </a:lnTo>
                  <a:lnTo>
                    <a:pt x="584" y="321"/>
                  </a:lnTo>
                  <a:lnTo>
                    <a:pt x="585" y="321"/>
                  </a:lnTo>
                  <a:lnTo>
                    <a:pt x="586" y="324"/>
                  </a:lnTo>
                  <a:lnTo>
                    <a:pt x="587" y="325"/>
                  </a:lnTo>
                  <a:lnTo>
                    <a:pt x="589" y="325"/>
                  </a:lnTo>
                  <a:lnTo>
                    <a:pt x="589" y="326"/>
                  </a:lnTo>
                  <a:lnTo>
                    <a:pt x="589" y="327"/>
                  </a:lnTo>
                  <a:lnTo>
                    <a:pt x="589" y="328"/>
                  </a:lnTo>
                  <a:lnTo>
                    <a:pt x="590" y="330"/>
                  </a:lnTo>
                  <a:lnTo>
                    <a:pt x="591" y="331"/>
                  </a:lnTo>
                  <a:lnTo>
                    <a:pt x="592" y="331"/>
                  </a:lnTo>
                  <a:lnTo>
                    <a:pt x="592" y="333"/>
                  </a:lnTo>
                  <a:lnTo>
                    <a:pt x="592" y="334"/>
                  </a:lnTo>
                  <a:lnTo>
                    <a:pt x="592" y="337"/>
                  </a:lnTo>
                  <a:lnTo>
                    <a:pt x="592" y="339"/>
                  </a:lnTo>
                  <a:lnTo>
                    <a:pt x="594" y="344"/>
                  </a:lnTo>
                  <a:lnTo>
                    <a:pt x="595" y="346"/>
                  </a:lnTo>
                  <a:lnTo>
                    <a:pt x="596" y="346"/>
                  </a:lnTo>
                  <a:lnTo>
                    <a:pt x="595" y="346"/>
                  </a:lnTo>
                  <a:lnTo>
                    <a:pt x="594" y="346"/>
                  </a:lnTo>
                  <a:lnTo>
                    <a:pt x="591" y="346"/>
                  </a:lnTo>
                  <a:lnTo>
                    <a:pt x="589" y="346"/>
                  </a:lnTo>
                  <a:lnTo>
                    <a:pt x="587" y="346"/>
                  </a:lnTo>
                  <a:lnTo>
                    <a:pt x="586" y="346"/>
                  </a:lnTo>
                  <a:lnTo>
                    <a:pt x="583" y="346"/>
                  </a:lnTo>
                  <a:lnTo>
                    <a:pt x="581" y="346"/>
                  </a:lnTo>
                  <a:lnTo>
                    <a:pt x="580" y="346"/>
                  </a:lnTo>
                  <a:lnTo>
                    <a:pt x="577" y="346"/>
                  </a:lnTo>
                  <a:lnTo>
                    <a:pt x="575" y="346"/>
                  </a:lnTo>
                  <a:lnTo>
                    <a:pt x="575" y="347"/>
                  </a:lnTo>
                  <a:lnTo>
                    <a:pt x="575" y="348"/>
                  </a:lnTo>
                  <a:lnTo>
                    <a:pt x="575" y="350"/>
                  </a:lnTo>
                  <a:lnTo>
                    <a:pt x="575" y="351"/>
                  </a:lnTo>
                  <a:lnTo>
                    <a:pt x="575" y="352"/>
                  </a:lnTo>
                  <a:lnTo>
                    <a:pt x="575" y="353"/>
                  </a:lnTo>
                  <a:lnTo>
                    <a:pt x="575" y="354"/>
                  </a:lnTo>
                  <a:lnTo>
                    <a:pt x="575" y="355"/>
                  </a:lnTo>
                  <a:lnTo>
                    <a:pt x="575" y="358"/>
                  </a:lnTo>
                  <a:lnTo>
                    <a:pt x="575" y="360"/>
                  </a:lnTo>
                  <a:lnTo>
                    <a:pt x="575" y="361"/>
                  </a:lnTo>
                  <a:lnTo>
                    <a:pt x="575" y="362"/>
                  </a:lnTo>
                  <a:lnTo>
                    <a:pt x="575" y="365"/>
                  </a:lnTo>
                  <a:lnTo>
                    <a:pt x="575" y="368"/>
                  </a:lnTo>
                  <a:lnTo>
                    <a:pt x="575" y="369"/>
                  </a:lnTo>
                  <a:lnTo>
                    <a:pt x="575" y="370"/>
                  </a:lnTo>
                  <a:lnTo>
                    <a:pt x="575" y="371"/>
                  </a:lnTo>
                  <a:lnTo>
                    <a:pt x="574" y="371"/>
                  </a:lnTo>
                  <a:lnTo>
                    <a:pt x="573" y="371"/>
                  </a:lnTo>
                  <a:lnTo>
                    <a:pt x="569" y="371"/>
                  </a:lnTo>
                  <a:lnTo>
                    <a:pt x="567" y="371"/>
                  </a:lnTo>
                  <a:lnTo>
                    <a:pt x="566" y="372"/>
                  </a:lnTo>
                  <a:lnTo>
                    <a:pt x="562" y="373"/>
                  </a:lnTo>
                  <a:lnTo>
                    <a:pt x="560" y="374"/>
                  </a:lnTo>
                  <a:lnTo>
                    <a:pt x="559" y="374"/>
                  </a:lnTo>
                  <a:lnTo>
                    <a:pt x="556" y="374"/>
                  </a:lnTo>
                  <a:lnTo>
                    <a:pt x="554" y="374"/>
                  </a:lnTo>
                  <a:lnTo>
                    <a:pt x="553" y="375"/>
                  </a:lnTo>
                  <a:lnTo>
                    <a:pt x="550" y="377"/>
                  </a:lnTo>
                  <a:lnTo>
                    <a:pt x="549" y="378"/>
                  </a:lnTo>
                  <a:lnTo>
                    <a:pt x="548" y="379"/>
                  </a:lnTo>
                  <a:lnTo>
                    <a:pt x="547" y="380"/>
                  </a:lnTo>
                  <a:lnTo>
                    <a:pt x="546" y="381"/>
                  </a:lnTo>
                  <a:lnTo>
                    <a:pt x="546" y="382"/>
                  </a:lnTo>
                  <a:lnTo>
                    <a:pt x="546" y="390"/>
                  </a:lnTo>
                  <a:lnTo>
                    <a:pt x="546" y="415"/>
                  </a:lnTo>
                  <a:lnTo>
                    <a:pt x="546" y="434"/>
                  </a:lnTo>
                  <a:lnTo>
                    <a:pt x="546" y="436"/>
                  </a:lnTo>
                  <a:lnTo>
                    <a:pt x="546" y="448"/>
                  </a:lnTo>
                  <a:lnTo>
                    <a:pt x="546" y="486"/>
                  </a:lnTo>
                  <a:lnTo>
                    <a:pt x="546" y="515"/>
                  </a:lnTo>
                  <a:lnTo>
                    <a:pt x="546" y="516"/>
                  </a:lnTo>
                  <a:lnTo>
                    <a:pt x="546" y="518"/>
                  </a:lnTo>
                  <a:lnTo>
                    <a:pt x="546" y="532"/>
                  </a:lnTo>
                  <a:lnTo>
                    <a:pt x="546" y="579"/>
                  </a:lnTo>
                  <a:lnTo>
                    <a:pt x="546" y="617"/>
                  </a:lnTo>
                  <a:lnTo>
                    <a:pt x="546" y="618"/>
                  </a:lnTo>
                  <a:lnTo>
                    <a:pt x="546" y="620"/>
                  </a:lnTo>
                  <a:lnTo>
                    <a:pt x="546" y="632"/>
                  </a:lnTo>
                  <a:lnTo>
                    <a:pt x="547" y="674"/>
                  </a:lnTo>
                  <a:lnTo>
                    <a:pt x="548" y="706"/>
                  </a:lnTo>
                  <a:lnTo>
                    <a:pt x="549" y="707"/>
                  </a:lnTo>
                  <a:lnTo>
                    <a:pt x="549" y="708"/>
                  </a:lnTo>
                  <a:lnTo>
                    <a:pt x="549" y="712"/>
                  </a:lnTo>
                  <a:lnTo>
                    <a:pt x="552" y="725"/>
                  </a:lnTo>
                  <a:lnTo>
                    <a:pt x="553" y="734"/>
                  </a:lnTo>
                  <a:lnTo>
                    <a:pt x="554" y="734"/>
                  </a:lnTo>
                  <a:lnTo>
                    <a:pt x="555" y="734"/>
                  </a:lnTo>
                  <a:lnTo>
                    <a:pt x="556" y="734"/>
                  </a:lnTo>
                  <a:lnTo>
                    <a:pt x="557" y="734"/>
                  </a:lnTo>
                  <a:lnTo>
                    <a:pt x="558" y="734"/>
                  </a:lnTo>
                  <a:lnTo>
                    <a:pt x="561" y="734"/>
                  </a:lnTo>
                  <a:lnTo>
                    <a:pt x="563" y="734"/>
                  </a:lnTo>
                  <a:lnTo>
                    <a:pt x="564" y="734"/>
                  </a:lnTo>
                  <a:lnTo>
                    <a:pt x="567" y="734"/>
                  </a:lnTo>
                  <a:lnTo>
                    <a:pt x="569" y="734"/>
                  </a:lnTo>
                  <a:lnTo>
                    <a:pt x="571" y="734"/>
                  </a:lnTo>
                  <a:lnTo>
                    <a:pt x="573" y="734"/>
                  </a:lnTo>
                  <a:lnTo>
                    <a:pt x="574" y="734"/>
                  </a:lnTo>
                  <a:lnTo>
                    <a:pt x="575" y="734"/>
                  </a:lnTo>
                  <a:lnTo>
                    <a:pt x="575" y="735"/>
                  </a:lnTo>
                  <a:lnTo>
                    <a:pt x="575" y="736"/>
                  </a:lnTo>
                  <a:lnTo>
                    <a:pt x="575" y="739"/>
                  </a:lnTo>
                  <a:lnTo>
                    <a:pt x="575" y="742"/>
                  </a:lnTo>
                  <a:lnTo>
                    <a:pt x="575" y="743"/>
                  </a:lnTo>
                  <a:lnTo>
                    <a:pt x="575" y="746"/>
                  </a:lnTo>
                  <a:lnTo>
                    <a:pt x="575" y="748"/>
                  </a:lnTo>
                  <a:lnTo>
                    <a:pt x="575" y="749"/>
                  </a:lnTo>
                  <a:lnTo>
                    <a:pt x="575" y="752"/>
                  </a:lnTo>
                  <a:lnTo>
                    <a:pt x="575" y="754"/>
                  </a:lnTo>
                  <a:lnTo>
                    <a:pt x="576" y="754"/>
                  </a:lnTo>
                  <a:lnTo>
                    <a:pt x="577" y="754"/>
                  </a:lnTo>
                  <a:lnTo>
                    <a:pt x="578" y="754"/>
                  </a:lnTo>
                  <a:lnTo>
                    <a:pt x="579" y="754"/>
                  </a:lnTo>
                  <a:lnTo>
                    <a:pt x="582" y="754"/>
                  </a:lnTo>
                  <a:lnTo>
                    <a:pt x="584" y="754"/>
                  </a:lnTo>
                  <a:lnTo>
                    <a:pt x="585" y="754"/>
                  </a:lnTo>
                  <a:lnTo>
                    <a:pt x="587" y="754"/>
                  </a:lnTo>
                  <a:lnTo>
                    <a:pt x="594" y="754"/>
                  </a:lnTo>
                  <a:lnTo>
                    <a:pt x="598" y="754"/>
                  </a:lnTo>
                  <a:lnTo>
                    <a:pt x="599" y="754"/>
                  </a:lnTo>
                  <a:lnTo>
                    <a:pt x="601" y="754"/>
                  </a:lnTo>
                  <a:lnTo>
                    <a:pt x="608" y="754"/>
                  </a:lnTo>
                  <a:lnTo>
                    <a:pt x="612" y="754"/>
                  </a:lnTo>
                  <a:lnTo>
                    <a:pt x="613" y="754"/>
                  </a:lnTo>
                  <a:lnTo>
                    <a:pt x="615" y="754"/>
                  </a:lnTo>
                  <a:lnTo>
                    <a:pt x="616" y="754"/>
                  </a:lnTo>
                  <a:lnTo>
                    <a:pt x="617" y="754"/>
                  </a:lnTo>
                  <a:lnTo>
                    <a:pt x="617" y="755"/>
                  </a:lnTo>
                  <a:lnTo>
                    <a:pt x="617" y="756"/>
                  </a:lnTo>
                  <a:lnTo>
                    <a:pt x="617" y="757"/>
                  </a:lnTo>
                  <a:lnTo>
                    <a:pt x="617" y="758"/>
                  </a:lnTo>
                  <a:lnTo>
                    <a:pt x="617" y="760"/>
                  </a:lnTo>
                  <a:lnTo>
                    <a:pt x="617" y="763"/>
                  </a:lnTo>
                  <a:lnTo>
                    <a:pt x="617" y="765"/>
                  </a:lnTo>
                  <a:lnTo>
                    <a:pt x="617" y="766"/>
                  </a:lnTo>
                  <a:lnTo>
                    <a:pt x="617" y="768"/>
                  </a:lnTo>
                  <a:lnTo>
                    <a:pt x="617" y="774"/>
                  </a:lnTo>
                  <a:lnTo>
                    <a:pt x="617" y="779"/>
                  </a:lnTo>
                  <a:lnTo>
                    <a:pt x="617" y="780"/>
                  </a:lnTo>
                  <a:lnTo>
                    <a:pt x="617" y="782"/>
                  </a:lnTo>
                  <a:lnTo>
                    <a:pt x="617" y="790"/>
                  </a:lnTo>
                  <a:lnTo>
                    <a:pt x="617" y="797"/>
                  </a:lnTo>
                  <a:lnTo>
                    <a:pt x="616" y="798"/>
                  </a:lnTo>
                  <a:lnTo>
                    <a:pt x="614" y="799"/>
                  </a:lnTo>
                  <a:lnTo>
                    <a:pt x="613" y="800"/>
                  </a:lnTo>
                  <a:lnTo>
                    <a:pt x="612" y="800"/>
                  </a:lnTo>
                  <a:lnTo>
                    <a:pt x="609" y="800"/>
                  </a:lnTo>
                  <a:lnTo>
                    <a:pt x="606" y="800"/>
                  </a:lnTo>
                  <a:lnTo>
                    <a:pt x="604" y="801"/>
                  </a:lnTo>
                  <a:lnTo>
                    <a:pt x="599" y="803"/>
                  </a:lnTo>
                  <a:lnTo>
                    <a:pt x="596" y="804"/>
                  </a:lnTo>
                  <a:lnTo>
                    <a:pt x="595" y="805"/>
                  </a:lnTo>
                  <a:lnTo>
                    <a:pt x="593" y="806"/>
                  </a:lnTo>
                  <a:lnTo>
                    <a:pt x="592" y="807"/>
                  </a:lnTo>
                  <a:lnTo>
                    <a:pt x="591" y="808"/>
                  </a:lnTo>
                  <a:lnTo>
                    <a:pt x="590" y="809"/>
                  </a:lnTo>
                  <a:lnTo>
                    <a:pt x="589" y="810"/>
                  </a:lnTo>
                  <a:lnTo>
                    <a:pt x="589" y="811"/>
                  </a:lnTo>
                  <a:lnTo>
                    <a:pt x="589" y="814"/>
                  </a:lnTo>
                  <a:lnTo>
                    <a:pt x="589" y="815"/>
                  </a:lnTo>
                  <a:lnTo>
                    <a:pt x="589" y="816"/>
                  </a:lnTo>
                  <a:lnTo>
                    <a:pt x="589" y="817"/>
                  </a:lnTo>
                  <a:lnTo>
                    <a:pt x="589" y="818"/>
                  </a:lnTo>
                  <a:lnTo>
                    <a:pt x="589" y="819"/>
                  </a:lnTo>
                  <a:lnTo>
                    <a:pt x="589" y="820"/>
                  </a:lnTo>
                  <a:lnTo>
                    <a:pt x="589" y="825"/>
                  </a:lnTo>
                  <a:lnTo>
                    <a:pt x="589" y="828"/>
                  </a:lnTo>
                  <a:lnTo>
                    <a:pt x="587" y="831"/>
                  </a:lnTo>
                  <a:lnTo>
                    <a:pt x="586" y="836"/>
                  </a:lnTo>
                  <a:lnTo>
                    <a:pt x="585" y="839"/>
                  </a:lnTo>
                  <a:lnTo>
                    <a:pt x="585" y="840"/>
                  </a:lnTo>
                  <a:lnTo>
                    <a:pt x="585" y="841"/>
                  </a:lnTo>
                  <a:lnTo>
                    <a:pt x="585" y="842"/>
                  </a:lnTo>
                  <a:lnTo>
                    <a:pt x="586" y="845"/>
                  </a:lnTo>
                  <a:lnTo>
                    <a:pt x="587" y="846"/>
                  </a:lnTo>
                  <a:lnTo>
                    <a:pt x="589" y="846"/>
                  </a:lnTo>
                  <a:lnTo>
                    <a:pt x="590" y="846"/>
                  </a:lnTo>
                  <a:lnTo>
                    <a:pt x="593" y="846"/>
                  </a:lnTo>
                  <a:lnTo>
                    <a:pt x="595" y="846"/>
                  </a:lnTo>
                  <a:lnTo>
                    <a:pt x="596" y="846"/>
                  </a:lnTo>
                  <a:lnTo>
                    <a:pt x="598" y="847"/>
                  </a:lnTo>
                  <a:lnTo>
                    <a:pt x="604" y="849"/>
                  </a:lnTo>
                  <a:lnTo>
                    <a:pt x="609" y="850"/>
                  </a:lnTo>
                  <a:lnTo>
                    <a:pt x="610" y="850"/>
                  </a:lnTo>
                  <a:lnTo>
                    <a:pt x="612" y="852"/>
                  </a:lnTo>
                  <a:lnTo>
                    <a:pt x="618" y="855"/>
                  </a:lnTo>
                  <a:lnTo>
                    <a:pt x="622" y="857"/>
                  </a:lnTo>
                  <a:lnTo>
                    <a:pt x="623" y="857"/>
                  </a:lnTo>
                  <a:lnTo>
                    <a:pt x="624" y="857"/>
                  </a:lnTo>
                  <a:lnTo>
                    <a:pt x="628" y="857"/>
                  </a:lnTo>
                  <a:lnTo>
                    <a:pt x="630" y="857"/>
                  </a:lnTo>
                  <a:lnTo>
                    <a:pt x="631" y="857"/>
                  </a:lnTo>
                  <a:lnTo>
                    <a:pt x="632" y="857"/>
                  </a:lnTo>
                  <a:lnTo>
                    <a:pt x="635" y="857"/>
                  </a:lnTo>
                  <a:lnTo>
                    <a:pt x="637" y="857"/>
                  </a:lnTo>
                  <a:lnTo>
                    <a:pt x="638" y="857"/>
                  </a:lnTo>
                  <a:lnTo>
                    <a:pt x="639" y="857"/>
                  </a:lnTo>
                  <a:lnTo>
                    <a:pt x="645" y="857"/>
                  </a:lnTo>
                  <a:lnTo>
                    <a:pt x="648" y="857"/>
                  </a:lnTo>
                  <a:lnTo>
                    <a:pt x="649" y="857"/>
                  </a:lnTo>
                  <a:lnTo>
                    <a:pt x="650" y="857"/>
                  </a:lnTo>
                  <a:lnTo>
                    <a:pt x="655" y="857"/>
                  </a:lnTo>
                  <a:lnTo>
                    <a:pt x="658" y="857"/>
                  </a:lnTo>
                  <a:lnTo>
                    <a:pt x="659" y="857"/>
                  </a:lnTo>
                  <a:lnTo>
                    <a:pt x="660" y="857"/>
                  </a:lnTo>
                  <a:lnTo>
                    <a:pt x="661" y="857"/>
                  </a:lnTo>
                  <a:lnTo>
                    <a:pt x="663" y="857"/>
                  </a:lnTo>
                  <a:lnTo>
                    <a:pt x="664" y="853"/>
                  </a:lnTo>
                  <a:lnTo>
                    <a:pt x="665" y="851"/>
                  </a:lnTo>
                  <a:lnTo>
                    <a:pt x="666" y="850"/>
                  </a:lnTo>
                  <a:lnTo>
                    <a:pt x="666" y="847"/>
                  </a:lnTo>
                  <a:lnTo>
                    <a:pt x="668" y="841"/>
                  </a:lnTo>
                  <a:lnTo>
                    <a:pt x="669" y="837"/>
                  </a:lnTo>
                  <a:lnTo>
                    <a:pt x="670" y="836"/>
                  </a:lnTo>
                  <a:lnTo>
                    <a:pt x="671" y="834"/>
                  </a:lnTo>
                  <a:lnTo>
                    <a:pt x="672" y="833"/>
                  </a:lnTo>
                  <a:lnTo>
                    <a:pt x="673" y="832"/>
                  </a:lnTo>
                  <a:lnTo>
                    <a:pt x="675" y="832"/>
                  </a:lnTo>
                  <a:lnTo>
                    <a:pt x="684" y="832"/>
                  </a:lnTo>
                  <a:lnTo>
                    <a:pt x="690" y="832"/>
                  </a:lnTo>
                  <a:lnTo>
                    <a:pt x="691" y="832"/>
                  </a:lnTo>
                  <a:lnTo>
                    <a:pt x="694" y="833"/>
                  </a:lnTo>
                  <a:lnTo>
                    <a:pt x="706" y="835"/>
                  </a:lnTo>
                  <a:lnTo>
                    <a:pt x="714" y="836"/>
                  </a:lnTo>
                  <a:lnTo>
                    <a:pt x="715" y="836"/>
                  </a:lnTo>
                  <a:lnTo>
                    <a:pt x="720" y="836"/>
                  </a:lnTo>
                  <a:lnTo>
                    <a:pt x="734" y="836"/>
                  </a:lnTo>
                  <a:lnTo>
                    <a:pt x="746" y="836"/>
                  </a:lnTo>
                  <a:lnTo>
                    <a:pt x="747" y="836"/>
                  </a:lnTo>
                  <a:lnTo>
                    <a:pt x="750" y="837"/>
                  </a:lnTo>
                  <a:lnTo>
                    <a:pt x="760" y="840"/>
                  </a:lnTo>
                  <a:lnTo>
                    <a:pt x="767" y="842"/>
                  </a:lnTo>
                  <a:lnTo>
                    <a:pt x="768" y="842"/>
                  </a:lnTo>
                  <a:lnTo>
                    <a:pt x="769" y="842"/>
                  </a:lnTo>
                  <a:lnTo>
                    <a:pt x="770" y="842"/>
                  </a:lnTo>
                  <a:lnTo>
                    <a:pt x="771" y="842"/>
                  </a:lnTo>
                  <a:lnTo>
                    <a:pt x="771" y="843"/>
                  </a:lnTo>
                  <a:lnTo>
                    <a:pt x="771" y="845"/>
                  </a:lnTo>
                  <a:lnTo>
                    <a:pt x="771" y="846"/>
                  </a:lnTo>
                  <a:lnTo>
                    <a:pt x="771" y="847"/>
                  </a:lnTo>
                  <a:lnTo>
                    <a:pt x="771" y="849"/>
                  </a:lnTo>
                  <a:lnTo>
                    <a:pt x="771" y="850"/>
                  </a:lnTo>
                  <a:lnTo>
                    <a:pt x="771" y="851"/>
                  </a:lnTo>
                  <a:lnTo>
                    <a:pt x="771" y="852"/>
                  </a:lnTo>
                  <a:lnTo>
                    <a:pt x="771" y="855"/>
                  </a:lnTo>
                  <a:lnTo>
                    <a:pt x="771" y="857"/>
                  </a:lnTo>
                  <a:lnTo>
                    <a:pt x="771" y="858"/>
                  </a:lnTo>
                  <a:lnTo>
                    <a:pt x="771" y="861"/>
                  </a:lnTo>
                  <a:lnTo>
                    <a:pt x="771" y="863"/>
                  </a:lnTo>
                  <a:lnTo>
                    <a:pt x="772" y="863"/>
                  </a:lnTo>
                  <a:lnTo>
                    <a:pt x="776" y="863"/>
                  </a:lnTo>
                  <a:lnTo>
                    <a:pt x="778" y="863"/>
                  </a:lnTo>
                  <a:lnTo>
                    <a:pt x="779" y="863"/>
                  </a:lnTo>
                  <a:lnTo>
                    <a:pt x="780" y="863"/>
                  </a:lnTo>
                  <a:lnTo>
                    <a:pt x="783" y="863"/>
                  </a:lnTo>
                  <a:lnTo>
                    <a:pt x="785" y="863"/>
                  </a:lnTo>
                  <a:lnTo>
                    <a:pt x="786" y="863"/>
                  </a:lnTo>
                  <a:lnTo>
                    <a:pt x="789" y="863"/>
                  </a:lnTo>
                  <a:lnTo>
                    <a:pt x="792" y="863"/>
                  </a:lnTo>
                  <a:lnTo>
                    <a:pt x="793" y="863"/>
                  </a:lnTo>
                  <a:lnTo>
                    <a:pt x="793" y="864"/>
                  </a:lnTo>
                  <a:lnTo>
                    <a:pt x="793" y="865"/>
                  </a:lnTo>
                  <a:lnTo>
                    <a:pt x="795" y="871"/>
                  </a:lnTo>
                  <a:lnTo>
                    <a:pt x="796" y="874"/>
                  </a:lnTo>
                  <a:lnTo>
                    <a:pt x="797" y="874"/>
                  </a:lnTo>
                  <a:lnTo>
                    <a:pt x="797" y="875"/>
                  </a:lnTo>
                  <a:lnTo>
                    <a:pt x="797" y="876"/>
                  </a:lnTo>
                  <a:lnTo>
                    <a:pt x="797" y="881"/>
                  </a:lnTo>
                  <a:lnTo>
                    <a:pt x="797" y="885"/>
                  </a:lnTo>
                  <a:lnTo>
                    <a:pt x="797" y="886"/>
                  </a:lnTo>
                  <a:lnTo>
                    <a:pt x="797" y="890"/>
                  </a:lnTo>
                  <a:lnTo>
                    <a:pt x="798" y="903"/>
                  </a:lnTo>
                  <a:lnTo>
                    <a:pt x="799" y="913"/>
                  </a:lnTo>
                  <a:lnTo>
                    <a:pt x="800" y="913"/>
                  </a:lnTo>
                  <a:lnTo>
                    <a:pt x="800" y="914"/>
                  </a:lnTo>
                  <a:lnTo>
                    <a:pt x="800" y="922"/>
                  </a:lnTo>
                  <a:lnTo>
                    <a:pt x="800" y="947"/>
                  </a:lnTo>
                  <a:lnTo>
                    <a:pt x="800" y="966"/>
                  </a:lnTo>
                  <a:lnTo>
                    <a:pt x="800" y="967"/>
                  </a:lnTo>
                  <a:lnTo>
                    <a:pt x="800" y="970"/>
                  </a:lnTo>
                  <a:lnTo>
                    <a:pt x="800" y="980"/>
                  </a:lnTo>
                  <a:lnTo>
                    <a:pt x="800" y="987"/>
                  </a:lnTo>
                  <a:lnTo>
                    <a:pt x="799" y="987"/>
                  </a:lnTo>
                  <a:lnTo>
                    <a:pt x="798" y="987"/>
                  </a:lnTo>
                  <a:lnTo>
                    <a:pt x="797" y="987"/>
                  </a:lnTo>
                  <a:lnTo>
                    <a:pt x="796" y="988"/>
                  </a:lnTo>
                  <a:lnTo>
                    <a:pt x="795" y="989"/>
                  </a:lnTo>
                  <a:lnTo>
                    <a:pt x="789" y="993"/>
                  </a:lnTo>
                  <a:lnTo>
                    <a:pt x="786" y="995"/>
                  </a:lnTo>
                  <a:lnTo>
                    <a:pt x="783" y="996"/>
                  </a:lnTo>
                  <a:lnTo>
                    <a:pt x="775" y="999"/>
                  </a:lnTo>
                  <a:lnTo>
                    <a:pt x="768" y="1001"/>
                  </a:lnTo>
                  <a:lnTo>
                    <a:pt x="767" y="1002"/>
                  </a:lnTo>
                  <a:lnTo>
                    <a:pt x="765" y="1003"/>
                  </a:lnTo>
                  <a:lnTo>
                    <a:pt x="759" y="1009"/>
                  </a:lnTo>
                  <a:lnTo>
                    <a:pt x="755" y="1012"/>
                  </a:lnTo>
                  <a:lnTo>
                    <a:pt x="753" y="1012"/>
                  </a:lnTo>
                  <a:lnTo>
                    <a:pt x="751" y="1012"/>
                  </a:lnTo>
                  <a:lnTo>
                    <a:pt x="750" y="1012"/>
                  </a:lnTo>
                  <a:lnTo>
                    <a:pt x="749" y="1012"/>
                  </a:lnTo>
                  <a:lnTo>
                    <a:pt x="748" y="1012"/>
                  </a:lnTo>
                  <a:lnTo>
                    <a:pt x="747" y="1012"/>
                  </a:lnTo>
                  <a:lnTo>
                    <a:pt x="746" y="1012"/>
                  </a:lnTo>
                  <a:lnTo>
                    <a:pt x="745" y="1012"/>
                  </a:lnTo>
                  <a:lnTo>
                    <a:pt x="742" y="1012"/>
                  </a:lnTo>
                  <a:lnTo>
                    <a:pt x="740" y="1012"/>
                  </a:lnTo>
                  <a:lnTo>
                    <a:pt x="739" y="1012"/>
                  </a:lnTo>
                  <a:lnTo>
                    <a:pt x="737" y="1012"/>
                  </a:lnTo>
                  <a:lnTo>
                    <a:pt x="730" y="1012"/>
                  </a:lnTo>
                  <a:lnTo>
                    <a:pt x="726" y="1012"/>
                  </a:lnTo>
                  <a:lnTo>
                    <a:pt x="725" y="1012"/>
                  </a:lnTo>
                  <a:lnTo>
                    <a:pt x="723" y="1012"/>
                  </a:lnTo>
                  <a:lnTo>
                    <a:pt x="714" y="1012"/>
                  </a:lnTo>
                  <a:lnTo>
                    <a:pt x="708" y="1012"/>
                  </a:lnTo>
                  <a:lnTo>
                    <a:pt x="707" y="1012"/>
                  </a:lnTo>
                  <a:lnTo>
                    <a:pt x="706" y="1012"/>
                  </a:lnTo>
                  <a:lnTo>
                    <a:pt x="705" y="1012"/>
                  </a:lnTo>
                  <a:lnTo>
                    <a:pt x="703" y="1011"/>
                  </a:lnTo>
                  <a:lnTo>
                    <a:pt x="702" y="1010"/>
                  </a:lnTo>
                  <a:lnTo>
                    <a:pt x="702" y="1009"/>
                  </a:lnTo>
                  <a:lnTo>
                    <a:pt x="698" y="1007"/>
                  </a:lnTo>
                  <a:lnTo>
                    <a:pt x="697" y="1006"/>
                  </a:lnTo>
                  <a:lnTo>
                    <a:pt x="697" y="1005"/>
                  </a:lnTo>
                  <a:lnTo>
                    <a:pt x="696" y="1003"/>
                  </a:lnTo>
                  <a:lnTo>
                    <a:pt x="695" y="997"/>
                  </a:lnTo>
                  <a:lnTo>
                    <a:pt x="694" y="992"/>
                  </a:lnTo>
                  <a:lnTo>
                    <a:pt x="694" y="991"/>
                  </a:lnTo>
                  <a:lnTo>
                    <a:pt x="694" y="989"/>
                  </a:lnTo>
                  <a:lnTo>
                    <a:pt x="694" y="988"/>
                  </a:lnTo>
                  <a:lnTo>
                    <a:pt x="694" y="987"/>
                  </a:lnTo>
                  <a:lnTo>
                    <a:pt x="693" y="987"/>
                  </a:lnTo>
                  <a:lnTo>
                    <a:pt x="692" y="987"/>
                  </a:lnTo>
                  <a:lnTo>
                    <a:pt x="691" y="987"/>
                  </a:lnTo>
                  <a:lnTo>
                    <a:pt x="690" y="987"/>
                  </a:lnTo>
                  <a:lnTo>
                    <a:pt x="688" y="987"/>
                  </a:lnTo>
                  <a:lnTo>
                    <a:pt x="687" y="987"/>
                  </a:lnTo>
                  <a:lnTo>
                    <a:pt x="686" y="987"/>
                  </a:lnTo>
                  <a:lnTo>
                    <a:pt x="685" y="987"/>
                  </a:lnTo>
                  <a:lnTo>
                    <a:pt x="679" y="987"/>
                  </a:lnTo>
                  <a:lnTo>
                    <a:pt x="676" y="987"/>
                  </a:lnTo>
                  <a:lnTo>
                    <a:pt x="675" y="987"/>
                  </a:lnTo>
                  <a:lnTo>
                    <a:pt x="673" y="987"/>
                  </a:lnTo>
                  <a:lnTo>
                    <a:pt x="667" y="987"/>
                  </a:lnTo>
                  <a:lnTo>
                    <a:pt x="663" y="987"/>
                  </a:lnTo>
                  <a:lnTo>
                    <a:pt x="663" y="986"/>
                  </a:lnTo>
                  <a:lnTo>
                    <a:pt x="663" y="985"/>
                  </a:lnTo>
                  <a:lnTo>
                    <a:pt x="663" y="984"/>
                  </a:lnTo>
                  <a:lnTo>
                    <a:pt x="663" y="982"/>
                  </a:lnTo>
                  <a:lnTo>
                    <a:pt x="663" y="981"/>
                  </a:lnTo>
                  <a:lnTo>
                    <a:pt x="663" y="980"/>
                  </a:lnTo>
                  <a:lnTo>
                    <a:pt x="663" y="977"/>
                  </a:lnTo>
                  <a:lnTo>
                    <a:pt x="663" y="975"/>
                  </a:lnTo>
                  <a:lnTo>
                    <a:pt x="663" y="974"/>
                  </a:lnTo>
                  <a:lnTo>
                    <a:pt x="663" y="973"/>
                  </a:lnTo>
                  <a:lnTo>
                    <a:pt x="663" y="969"/>
                  </a:lnTo>
                  <a:lnTo>
                    <a:pt x="663" y="967"/>
                  </a:lnTo>
                  <a:lnTo>
                    <a:pt x="663" y="966"/>
                  </a:lnTo>
                  <a:lnTo>
                    <a:pt x="663" y="965"/>
                  </a:lnTo>
                  <a:lnTo>
                    <a:pt x="663" y="964"/>
                  </a:lnTo>
                  <a:lnTo>
                    <a:pt x="663" y="963"/>
                  </a:lnTo>
                  <a:lnTo>
                    <a:pt x="661" y="963"/>
                  </a:lnTo>
                  <a:lnTo>
                    <a:pt x="660" y="963"/>
                  </a:lnTo>
                  <a:lnTo>
                    <a:pt x="655" y="963"/>
                  </a:lnTo>
                  <a:lnTo>
                    <a:pt x="652" y="963"/>
                  </a:lnTo>
                  <a:lnTo>
                    <a:pt x="651" y="963"/>
                  </a:lnTo>
                  <a:lnTo>
                    <a:pt x="648" y="963"/>
                  </a:lnTo>
                  <a:lnTo>
                    <a:pt x="638" y="961"/>
                  </a:lnTo>
                  <a:lnTo>
                    <a:pt x="631" y="960"/>
                  </a:lnTo>
                  <a:lnTo>
                    <a:pt x="631" y="959"/>
                  </a:lnTo>
                  <a:lnTo>
                    <a:pt x="630" y="959"/>
                  </a:lnTo>
                  <a:lnTo>
                    <a:pt x="624" y="959"/>
                  </a:lnTo>
                  <a:lnTo>
                    <a:pt x="605" y="956"/>
                  </a:lnTo>
                  <a:lnTo>
                    <a:pt x="592" y="953"/>
                  </a:lnTo>
                  <a:lnTo>
                    <a:pt x="592" y="952"/>
                  </a:lnTo>
                  <a:lnTo>
                    <a:pt x="591" y="952"/>
                  </a:lnTo>
                  <a:lnTo>
                    <a:pt x="584" y="951"/>
                  </a:lnTo>
                  <a:lnTo>
                    <a:pt x="565" y="948"/>
                  </a:lnTo>
                  <a:lnTo>
                    <a:pt x="549" y="946"/>
                  </a:lnTo>
                  <a:lnTo>
                    <a:pt x="549" y="945"/>
                  </a:lnTo>
                  <a:lnTo>
                    <a:pt x="545" y="944"/>
                  </a:lnTo>
                  <a:lnTo>
                    <a:pt x="543" y="943"/>
                  </a:lnTo>
                  <a:lnTo>
                    <a:pt x="543" y="942"/>
                  </a:lnTo>
                  <a:lnTo>
                    <a:pt x="543" y="943"/>
                  </a:lnTo>
                  <a:lnTo>
                    <a:pt x="543" y="944"/>
                  </a:lnTo>
                  <a:lnTo>
                    <a:pt x="543" y="945"/>
                  </a:lnTo>
                  <a:lnTo>
                    <a:pt x="543" y="946"/>
                  </a:lnTo>
                  <a:lnTo>
                    <a:pt x="543" y="947"/>
                  </a:lnTo>
                  <a:lnTo>
                    <a:pt x="543" y="950"/>
                  </a:lnTo>
                  <a:lnTo>
                    <a:pt x="543" y="952"/>
                  </a:lnTo>
                  <a:lnTo>
                    <a:pt x="543" y="953"/>
                  </a:lnTo>
                  <a:lnTo>
                    <a:pt x="543" y="956"/>
                  </a:lnTo>
                  <a:lnTo>
                    <a:pt x="543" y="962"/>
                  </a:lnTo>
                  <a:lnTo>
                    <a:pt x="543" y="966"/>
                  </a:lnTo>
                  <a:lnTo>
                    <a:pt x="543" y="967"/>
                  </a:lnTo>
                  <a:lnTo>
                    <a:pt x="543" y="969"/>
                  </a:lnTo>
                  <a:lnTo>
                    <a:pt x="543" y="978"/>
                  </a:lnTo>
                  <a:lnTo>
                    <a:pt x="543" y="984"/>
                  </a:lnTo>
                  <a:lnTo>
                    <a:pt x="543" y="985"/>
                  </a:lnTo>
                  <a:lnTo>
                    <a:pt x="543" y="986"/>
                  </a:lnTo>
                  <a:lnTo>
                    <a:pt x="543" y="987"/>
                  </a:lnTo>
                  <a:lnTo>
                    <a:pt x="542" y="987"/>
                  </a:lnTo>
                  <a:lnTo>
                    <a:pt x="541" y="987"/>
                  </a:lnTo>
                  <a:lnTo>
                    <a:pt x="538" y="987"/>
                  </a:lnTo>
                  <a:lnTo>
                    <a:pt x="536" y="987"/>
                  </a:lnTo>
                  <a:lnTo>
                    <a:pt x="535" y="987"/>
                  </a:lnTo>
                  <a:lnTo>
                    <a:pt x="534" y="987"/>
                  </a:lnTo>
                  <a:lnTo>
                    <a:pt x="530" y="987"/>
                  </a:lnTo>
                  <a:lnTo>
                    <a:pt x="528" y="987"/>
                  </a:lnTo>
                  <a:lnTo>
                    <a:pt x="526" y="988"/>
                  </a:lnTo>
                  <a:lnTo>
                    <a:pt x="521" y="989"/>
                  </a:lnTo>
                  <a:lnTo>
                    <a:pt x="518" y="991"/>
                  </a:lnTo>
                  <a:lnTo>
                    <a:pt x="517" y="992"/>
                  </a:lnTo>
                  <a:lnTo>
                    <a:pt x="516" y="994"/>
                  </a:lnTo>
                  <a:lnTo>
                    <a:pt x="515" y="995"/>
                  </a:lnTo>
                  <a:lnTo>
                    <a:pt x="515" y="996"/>
                  </a:lnTo>
                  <a:lnTo>
                    <a:pt x="515" y="997"/>
                  </a:lnTo>
                  <a:lnTo>
                    <a:pt x="515" y="998"/>
                  </a:lnTo>
                  <a:lnTo>
                    <a:pt x="513" y="999"/>
                  </a:lnTo>
                  <a:lnTo>
                    <a:pt x="512" y="1003"/>
                  </a:lnTo>
                  <a:lnTo>
                    <a:pt x="511" y="1005"/>
                  </a:lnTo>
                  <a:lnTo>
                    <a:pt x="511" y="1006"/>
                  </a:lnTo>
                  <a:lnTo>
                    <a:pt x="511" y="1007"/>
                  </a:lnTo>
                  <a:lnTo>
                    <a:pt x="511" y="1013"/>
                  </a:lnTo>
                  <a:lnTo>
                    <a:pt x="511" y="1016"/>
                  </a:lnTo>
                  <a:lnTo>
                    <a:pt x="511" y="1017"/>
                  </a:lnTo>
                  <a:lnTo>
                    <a:pt x="511" y="1020"/>
                  </a:lnTo>
                  <a:lnTo>
                    <a:pt x="511" y="1030"/>
                  </a:lnTo>
                  <a:lnTo>
                    <a:pt x="511" y="1037"/>
                  </a:lnTo>
                  <a:lnTo>
                    <a:pt x="510" y="1041"/>
                  </a:lnTo>
                  <a:lnTo>
                    <a:pt x="508" y="1051"/>
                  </a:lnTo>
                  <a:lnTo>
                    <a:pt x="507" y="1058"/>
                  </a:lnTo>
                  <a:lnTo>
                    <a:pt x="507" y="1059"/>
                  </a:lnTo>
                  <a:lnTo>
                    <a:pt x="507" y="1060"/>
                  </a:lnTo>
                  <a:lnTo>
                    <a:pt x="507" y="1062"/>
                  </a:lnTo>
                  <a:lnTo>
                    <a:pt x="506" y="1063"/>
                  </a:lnTo>
                  <a:lnTo>
                    <a:pt x="505" y="1064"/>
                  </a:lnTo>
                  <a:lnTo>
                    <a:pt x="504" y="1065"/>
                  </a:lnTo>
                  <a:lnTo>
                    <a:pt x="503" y="1065"/>
                  </a:lnTo>
                  <a:lnTo>
                    <a:pt x="502" y="1065"/>
                  </a:lnTo>
                  <a:lnTo>
                    <a:pt x="501" y="1065"/>
                  </a:lnTo>
                  <a:lnTo>
                    <a:pt x="500" y="1065"/>
                  </a:lnTo>
                  <a:lnTo>
                    <a:pt x="499" y="1065"/>
                  </a:lnTo>
                  <a:lnTo>
                    <a:pt x="493" y="1065"/>
                  </a:lnTo>
                  <a:lnTo>
                    <a:pt x="490" y="1065"/>
                  </a:lnTo>
                  <a:lnTo>
                    <a:pt x="487" y="1066"/>
                  </a:lnTo>
                  <a:lnTo>
                    <a:pt x="481" y="1068"/>
                  </a:lnTo>
                  <a:lnTo>
                    <a:pt x="475" y="1069"/>
                  </a:lnTo>
                  <a:lnTo>
                    <a:pt x="474" y="1069"/>
                  </a:lnTo>
                  <a:lnTo>
                    <a:pt x="473" y="1069"/>
                  </a:lnTo>
                  <a:lnTo>
                    <a:pt x="472" y="1069"/>
                  </a:lnTo>
                  <a:lnTo>
                    <a:pt x="472" y="1070"/>
                  </a:lnTo>
                  <a:lnTo>
                    <a:pt x="472" y="1071"/>
                  </a:lnTo>
                  <a:lnTo>
                    <a:pt x="472" y="1072"/>
                  </a:lnTo>
                  <a:lnTo>
                    <a:pt x="471" y="1073"/>
                  </a:lnTo>
                  <a:lnTo>
                    <a:pt x="470" y="1077"/>
                  </a:lnTo>
                  <a:lnTo>
                    <a:pt x="469" y="1080"/>
                  </a:lnTo>
                  <a:lnTo>
                    <a:pt x="468" y="1083"/>
                  </a:lnTo>
                  <a:lnTo>
                    <a:pt x="466" y="1089"/>
                  </a:lnTo>
                  <a:lnTo>
                    <a:pt x="465" y="1093"/>
                  </a:lnTo>
                  <a:lnTo>
                    <a:pt x="465" y="1094"/>
                  </a:lnTo>
                  <a:lnTo>
                    <a:pt x="465" y="1095"/>
                  </a:lnTo>
                  <a:lnTo>
                    <a:pt x="465" y="1096"/>
                  </a:lnTo>
                  <a:lnTo>
                    <a:pt x="464" y="1096"/>
                  </a:lnTo>
                  <a:lnTo>
                    <a:pt x="461" y="1096"/>
                  </a:lnTo>
                  <a:lnTo>
                    <a:pt x="458" y="1096"/>
                  </a:lnTo>
                  <a:lnTo>
                    <a:pt x="457" y="1096"/>
                  </a:lnTo>
                  <a:lnTo>
                    <a:pt x="455" y="1096"/>
                  </a:lnTo>
                  <a:lnTo>
                    <a:pt x="449" y="1095"/>
                  </a:lnTo>
                  <a:lnTo>
                    <a:pt x="444" y="1094"/>
                  </a:lnTo>
                  <a:lnTo>
                    <a:pt x="444" y="1093"/>
                  </a:lnTo>
                  <a:lnTo>
                    <a:pt x="443" y="1093"/>
                  </a:lnTo>
                  <a:lnTo>
                    <a:pt x="439" y="1093"/>
                  </a:lnTo>
                  <a:lnTo>
                    <a:pt x="428" y="1092"/>
                  </a:lnTo>
                  <a:lnTo>
                    <a:pt x="419" y="1091"/>
                  </a:lnTo>
                  <a:lnTo>
                    <a:pt x="419" y="1090"/>
                  </a:lnTo>
                  <a:lnTo>
                    <a:pt x="418" y="1090"/>
                  </a:lnTo>
                  <a:lnTo>
                    <a:pt x="415" y="1090"/>
                  </a:lnTo>
                  <a:lnTo>
                    <a:pt x="404" y="1088"/>
                  </a:lnTo>
                  <a:lnTo>
                    <a:pt x="395" y="1087"/>
                  </a:lnTo>
                  <a:lnTo>
                    <a:pt x="395" y="1086"/>
                  </a:lnTo>
                  <a:lnTo>
                    <a:pt x="394" y="1086"/>
                  </a:lnTo>
                  <a:lnTo>
                    <a:pt x="393" y="1086"/>
                  </a:lnTo>
                  <a:lnTo>
                    <a:pt x="390" y="1086"/>
                  </a:lnTo>
                  <a:lnTo>
                    <a:pt x="388" y="1086"/>
                  </a:lnTo>
                  <a:lnTo>
                    <a:pt x="388" y="1085"/>
                  </a:lnTo>
                  <a:lnTo>
                    <a:pt x="388" y="1084"/>
                  </a:lnTo>
                  <a:lnTo>
                    <a:pt x="388" y="1083"/>
                  </a:lnTo>
                  <a:lnTo>
                    <a:pt x="388" y="1082"/>
                  </a:lnTo>
                  <a:lnTo>
                    <a:pt x="388" y="1081"/>
                  </a:lnTo>
                  <a:lnTo>
                    <a:pt x="388" y="1080"/>
                  </a:lnTo>
                  <a:lnTo>
                    <a:pt x="388" y="1078"/>
                  </a:lnTo>
                  <a:lnTo>
                    <a:pt x="388" y="1075"/>
                  </a:lnTo>
                  <a:lnTo>
                    <a:pt x="388" y="1073"/>
                  </a:lnTo>
                  <a:lnTo>
                    <a:pt x="388" y="1072"/>
                  </a:lnTo>
                  <a:lnTo>
                    <a:pt x="388" y="1071"/>
                  </a:lnTo>
                  <a:lnTo>
                    <a:pt x="388" y="1068"/>
                  </a:lnTo>
                  <a:lnTo>
                    <a:pt x="388" y="1066"/>
                  </a:lnTo>
                  <a:lnTo>
                    <a:pt x="388" y="1065"/>
                  </a:lnTo>
                  <a:lnTo>
                    <a:pt x="388" y="1064"/>
                  </a:lnTo>
                  <a:lnTo>
                    <a:pt x="388" y="1063"/>
                  </a:lnTo>
                  <a:lnTo>
                    <a:pt x="388" y="1062"/>
                  </a:lnTo>
                  <a:lnTo>
                    <a:pt x="387" y="1062"/>
                  </a:lnTo>
                  <a:lnTo>
                    <a:pt x="386" y="1062"/>
                  </a:lnTo>
                  <a:lnTo>
                    <a:pt x="382" y="1062"/>
                  </a:lnTo>
                  <a:lnTo>
                    <a:pt x="380" y="1062"/>
                  </a:lnTo>
                  <a:lnTo>
                    <a:pt x="379" y="1062"/>
                  </a:lnTo>
                  <a:lnTo>
                    <a:pt x="376" y="1062"/>
                  </a:lnTo>
                  <a:lnTo>
                    <a:pt x="374" y="1062"/>
                  </a:lnTo>
                  <a:lnTo>
                    <a:pt x="373" y="1062"/>
                  </a:lnTo>
                  <a:lnTo>
                    <a:pt x="371" y="1062"/>
                  </a:lnTo>
                  <a:lnTo>
                    <a:pt x="362" y="1062"/>
                  </a:lnTo>
                  <a:lnTo>
                    <a:pt x="356" y="1062"/>
                  </a:lnTo>
                  <a:lnTo>
                    <a:pt x="355" y="1062"/>
                  </a:lnTo>
                  <a:lnTo>
                    <a:pt x="353" y="1062"/>
                  </a:lnTo>
                  <a:lnTo>
                    <a:pt x="344" y="1062"/>
                  </a:lnTo>
                  <a:lnTo>
                    <a:pt x="338" y="1062"/>
                  </a:lnTo>
                  <a:lnTo>
                    <a:pt x="337" y="1062"/>
                  </a:lnTo>
                  <a:lnTo>
                    <a:pt x="334" y="1062"/>
                  </a:lnTo>
                  <a:lnTo>
                    <a:pt x="332" y="1062"/>
                  </a:lnTo>
                  <a:lnTo>
                    <a:pt x="332" y="1063"/>
                  </a:lnTo>
                  <a:lnTo>
                    <a:pt x="332" y="1064"/>
                  </a:lnTo>
                  <a:lnTo>
                    <a:pt x="332" y="1067"/>
                  </a:lnTo>
                  <a:lnTo>
                    <a:pt x="332" y="1069"/>
                  </a:lnTo>
                  <a:lnTo>
                    <a:pt x="331" y="1070"/>
                  </a:lnTo>
                  <a:lnTo>
                    <a:pt x="328" y="1073"/>
                  </a:lnTo>
                  <a:lnTo>
                    <a:pt x="327" y="1075"/>
                  </a:lnTo>
                  <a:lnTo>
                    <a:pt x="326" y="1077"/>
                  </a:lnTo>
                  <a:lnTo>
                    <a:pt x="325" y="1083"/>
                  </a:lnTo>
                  <a:lnTo>
                    <a:pt x="324" y="1086"/>
                  </a:lnTo>
                  <a:lnTo>
                    <a:pt x="323" y="1087"/>
                  </a:lnTo>
                  <a:lnTo>
                    <a:pt x="322" y="1089"/>
                  </a:lnTo>
                  <a:lnTo>
                    <a:pt x="321" y="1090"/>
                  </a:lnTo>
                  <a:lnTo>
                    <a:pt x="320" y="1090"/>
                  </a:lnTo>
                  <a:lnTo>
                    <a:pt x="319" y="1090"/>
                  </a:lnTo>
                  <a:lnTo>
                    <a:pt x="316" y="1090"/>
                  </a:lnTo>
                  <a:lnTo>
                    <a:pt x="314" y="1090"/>
                  </a:lnTo>
                  <a:lnTo>
                    <a:pt x="313" y="1090"/>
                  </a:lnTo>
                  <a:lnTo>
                    <a:pt x="310" y="1090"/>
                  </a:lnTo>
                  <a:lnTo>
                    <a:pt x="304" y="1090"/>
                  </a:lnTo>
                  <a:lnTo>
                    <a:pt x="300" y="1090"/>
                  </a:lnTo>
                  <a:lnTo>
                    <a:pt x="299" y="1090"/>
                  </a:lnTo>
                  <a:lnTo>
                    <a:pt x="296" y="1090"/>
                  </a:lnTo>
                  <a:lnTo>
                    <a:pt x="284" y="1090"/>
                  </a:lnTo>
                  <a:lnTo>
                    <a:pt x="275" y="1090"/>
                  </a:lnTo>
                  <a:lnTo>
                    <a:pt x="273" y="1090"/>
                  </a:lnTo>
                  <a:lnTo>
                    <a:pt x="270" y="1090"/>
                  </a:lnTo>
                  <a:lnTo>
                    <a:pt x="259" y="1090"/>
                  </a:lnTo>
                  <a:lnTo>
                    <a:pt x="250" y="1090"/>
                  </a:lnTo>
                  <a:lnTo>
                    <a:pt x="249" y="1090"/>
                  </a:lnTo>
                  <a:lnTo>
                    <a:pt x="248" y="1090"/>
                  </a:lnTo>
                  <a:lnTo>
                    <a:pt x="245" y="1090"/>
                  </a:lnTo>
                  <a:lnTo>
                    <a:pt x="243" y="1090"/>
                  </a:lnTo>
                  <a:lnTo>
                    <a:pt x="242" y="1091"/>
                  </a:lnTo>
                  <a:lnTo>
                    <a:pt x="241" y="1092"/>
                  </a:lnTo>
                  <a:lnTo>
                    <a:pt x="240" y="1093"/>
                  </a:lnTo>
                  <a:lnTo>
                    <a:pt x="240" y="1094"/>
                  </a:lnTo>
                  <a:lnTo>
                    <a:pt x="240" y="1095"/>
                  </a:lnTo>
                  <a:lnTo>
                    <a:pt x="240" y="1096"/>
                  </a:lnTo>
                  <a:lnTo>
                    <a:pt x="239" y="1098"/>
                  </a:lnTo>
                  <a:lnTo>
                    <a:pt x="238" y="1100"/>
                  </a:lnTo>
                  <a:lnTo>
                    <a:pt x="236" y="1101"/>
                  </a:lnTo>
                  <a:lnTo>
                    <a:pt x="235" y="1105"/>
                  </a:lnTo>
                  <a:lnTo>
                    <a:pt x="233" y="1114"/>
                  </a:lnTo>
                  <a:lnTo>
                    <a:pt x="232" y="1122"/>
                  </a:lnTo>
                  <a:lnTo>
                    <a:pt x="232" y="1123"/>
                  </a:lnTo>
                  <a:lnTo>
                    <a:pt x="232" y="1126"/>
                  </a:lnTo>
                  <a:lnTo>
                    <a:pt x="232" y="1128"/>
                  </a:lnTo>
                  <a:lnTo>
                    <a:pt x="231" y="1129"/>
                  </a:lnTo>
                  <a:lnTo>
                    <a:pt x="230" y="1131"/>
                  </a:lnTo>
                  <a:lnTo>
                    <a:pt x="229" y="1132"/>
                  </a:lnTo>
                  <a:lnTo>
                    <a:pt x="228" y="1132"/>
                  </a:lnTo>
                  <a:lnTo>
                    <a:pt x="227" y="1132"/>
                  </a:lnTo>
                  <a:lnTo>
                    <a:pt x="224" y="1132"/>
                  </a:lnTo>
                  <a:lnTo>
                    <a:pt x="222" y="1132"/>
                  </a:lnTo>
                  <a:lnTo>
                    <a:pt x="218" y="1134"/>
                  </a:lnTo>
                  <a:lnTo>
                    <a:pt x="212" y="1135"/>
                  </a:lnTo>
                  <a:lnTo>
                    <a:pt x="208" y="1136"/>
                  </a:lnTo>
                  <a:lnTo>
                    <a:pt x="205" y="1137"/>
                  </a:lnTo>
                  <a:lnTo>
                    <a:pt x="196" y="1138"/>
                  </a:lnTo>
                  <a:lnTo>
                    <a:pt x="190" y="1139"/>
                  </a:lnTo>
                  <a:lnTo>
                    <a:pt x="189" y="1139"/>
                  </a:lnTo>
                  <a:lnTo>
                    <a:pt x="188" y="1139"/>
                  </a:lnTo>
                  <a:lnTo>
                    <a:pt x="187" y="1139"/>
                  </a:lnTo>
                  <a:lnTo>
                    <a:pt x="187" y="1138"/>
                  </a:lnTo>
                  <a:lnTo>
                    <a:pt x="187" y="1137"/>
                  </a:lnTo>
                  <a:lnTo>
                    <a:pt x="187" y="1136"/>
                  </a:lnTo>
                  <a:lnTo>
                    <a:pt x="187" y="1134"/>
                  </a:lnTo>
                  <a:lnTo>
                    <a:pt x="187" y="1127"/>
                  </a:lnTo>
                  <a:lnTo>
                    <a:pt x="187" y="1123"/>
                  </a:lnTo>
                  <a:lnTo>
                    <a:pt x="187" y="1122"/>
                  </a:lnTo>
                  <a:lnTo>
                    <a:pt x="187" y="1119"/>
                  </a:lnTo>
                  <a:lnTo>
                    <a:pt x="187" y="1107"/>
                  </a:lnTo>
                  <a:lnTo>
                    <a:pt x="187" y="1098"/>
                  </a:lnTo>
                  <a:lnTo>
                    <a:pt x="187" y="1096"/>
                  </a:lnTo>
                  <a:lnTo>
                    <a:pt x="186" y="1092"/>
                  </a:lnTo>
                  <a:lnTo>
                    <a:pt x="185" y="1080"/>
                  </a:lnTo>
                  <a:lnTo>
                    <a:pt x="184" y="1070"/>
                  </a:lnTo>
                  <a:lnTo>
                    <a:pt x="184" y="1069"/>
                  </a:lnTo>
                  <a:lnTo>
                    <a:pt x="184" y="1068"/>
                  </a:lnTo>
                  <a:lnTo>
                    <a:pt x="184" y="1065"/>
                  </a:lnTo>
                  <a:lnTo>
                    <a:pt x="184" y="1063"/>
                  </a:lnTo>
                  <a:lnTo>
                    <a:pt x="184" y="1062"/>
                  </a:lnTo>
                  <a:lnTo>
                    <a:pt x="183" y="1062"/>
                  </a:lnTo>
                  <a:lnTo>
                    <a:pt x="180" y="1062"/>
                  </a:lnTo>
                  <a:lnTo>
                    <a:pt x="179" y="1062"/>
                  </a:lnTo>
                  <a:lnTo>
                    <a:pt x="175" y="1060"/>
                  </a:lnTo>
                  <a:lnTo>
                    <a:pt x="173" y="1059"/>
                  </a:lnTo>
                  <a:lnTo>
                    <a:pt x="173" y="1058"/>
                  </a:lnTo>
                  <a:lnTo>
                    <a:pt x="168" y="1056"/>
                  </a:lnTo>
                  <a:lnTo>
                    <a:pt x="166" y="1055"/>
                  </a:lnTo>
                  <a:lnTo>
                    <a:pt x="166" y="1054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pl-PL" dirty="0"/>
            </a:p>
          </p:txBody>
        </p:sp>
        <p:sp>
          <p:nvSpPr>
            <p:cNvPr id="68" name="Freeform 149" descr="10%">
              <a:extLst>
                <a:ext uri="{FF2B5EF4-FFF2-40B4-BE49-F238E27FC236}">
                  <a16:creationId xmlns:a16="http://schemas.microsoft.com/office/drawing/2014/main" id="{9F2E3363-19BA-5F62-D977-075D681B3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0" y="1295"/>
              <a:ext cx="702" cy="630"/>
            </a:xfrm>
            <a:custGeom>
              <a:avLst/>
              <a:gdLst>
                <a:gd name="T0" fmla="*/ 12 w 1211"/>
                <a:gd name="T1" fmla="*/ 20 h 1102"/>
                <a:gd name="T2" fmla="*/ 11 w 1211"/>
                <a:gd name="T3" fmla="*/ 19 h 1102"/>
                <a:gd name="T4" fmla="*/ 10 w 1211"/>
                <a:gd name="T5" fmla="*/ 19 h 1102"/>
                <a:gd name="T6" fmla="*/ 9 w 1211"/>
                <a:gd name="T7" fmla="*/ 20 h 1102"/>
                <a:gd name="T8" fmla="*/ 9 w 1211"/>
                <a:gd name="T9" fmla="*/ 19 h 1102"/>
                <a:gd name="T10" fmla="*/ 8 w 1211"/>
                <a:gd name="T11" fmla="*/ 18 h 1102"/>
                <a:gd name="T12" fmla="*/ 7 w 1211"/>
                <a:gd name="T13" fmla="*/ 18 h 1102"/>
                <a:gd name="T14" fmla="*/ 6 w 1211"/>
                <a:gd name="T15" fmla="*/ 17 h 1102"/>
                <a:gd name="T16" fmla="*/ 3 w 1211"/>
                <a:gd name="T17" fmla="*/ 17 h 1102"/>
                <a:gd name="T18" fmla="*/ 3 w 1211"/>
                <a:gd name="T19" fmla="*/ 16 h 1102"/>
                <a:gd name="T20" fmla="*/ 2 w 1211"/>
                <a:gd name="T21" fmla="*/ 16 h 1102"/>
                <a:gd name="T22" fmla="*/ 1 w 1211"/>
                <a:gd name="T23" fmla="*/ 15 h 1102"/>
                <a:gd name="T24" fmla="*/ 2 w 1211"/>
                <a:gd name="T25" fmla="*/ 14 h 1102"/>
                <a:gd name="T26" fmla="*/ 3 w 1211"/>
                <a:gd name="T27" fmla="*/ 12 h 1102"/>
                <a:gd name="T28" fmla="*/ 2 w 1211"/>
                <a:gd name="T29" fmla="*/ 11 h 1102"/>
                <a:gd name="T30" fmla="*/ 1 w 1211"/>
                <a:gd name="T31" fmla="*/ 11 h 1102"/>
                <a:gd name="T32" fmla="*/ 1 w 1211"/>
                <a:gd name="T33" fmla="*/ 9 h 1102"/>
                <a:gd name="T34" fmla="*/ 1 w 1211"/>
                <a:gd name="T35" fmla="*/ 7 h 1102"/>
                <a:gd name="T36" fmla="*/ 2 w 1211"/>
                <a:gd name="T37" fmla="*/ 7 h 1102"/>
                <a:gd name="T38" fmla="*/ 1 w 1211"/>
                <a:gd name="T39" fmla="*/ 6 h 1102"/>
                <a:gd name="T40" fmla="*/ 1 w 1211"/>
                <a:gd name="T41" fmla="*/ 6 h 1102"/>
                <a:gd name="T42" fmla="*/ 1 w 1211"/>
                <a:gd name="T43" fmla="*/ 5 h 1102"/>
                <a:gd name="T44" fmla="*/ 1 w 1211"/>
                <a:gd name="T45" fmla="*/ 4 h 1102"/>
                <a:gd name="T46" fmla="*/ 1 w 1211"/>
                <a:gd name="T47" fmla="*/ 3 h 1102"/>
                <a:gd name="T48" fmla="*/ 2 w 1211"/>
                <a:gd name="T49" fmla="*/ 3 h 1102"/>
                <a:gd name="T50" fmla="*/ 3 w 1211"/>
                <a:gd name="T51" fmla="*/ 2 h 1102"/>
                <a:gd name="T52" fmla="*/ 3 w 1211"/>
                <a:gd name="T53" fmla="*/ 2 h 1102"/>
                <a:gd name="T54" fmla="*/ 4 w 1211"/>
                <a:gd name="T55" fmla="*/ 3 h 1102"/>
                <a:gd name="T56" fmla="*/ 5 w 1211"/>
                <a:gd name="T57" fmla="*/ 3 h 1102"/>
                <a:gd name="T58" fmla="*/ 6 w 1211"/>
                <a:gd name="T59" fmla="*/ 1 h 1102"/>
                <a:gd name="T60" fmla="*/ 7 w 1211"/>
                <a:gd name="T61" fmla="*/ 1 h 1102"/>
                <a:gd name="T62" fmla="*/ 8 w 1211"/>
                <a:gd name="T63" fmla="*/ 1 h 1102"/>
                <a:gd name="T64" fmla="*/ 8 w 1211"/>
                <a:gd name="T65" fmla="*/ 0 h 1102"/>
                <a:gd name="T66" fmla="*/ 9 w 1211"/>
                <a:gd name="T67" fmla="*/ 1 h 1102"/>
                <a:gd name="T68" fmla="*/ 10 w 1211"/>
                <a:gd name="T69" fmla="*/ 1 h 1102"/>
                <a:gd name="T70" fmla="*/ 14 w 1211"/>
                <a:gd name="T71" fmla="*/ 1 h 1102"/>
                <a:gd name="T72" fmla="*/ 14 w 1211"/>
                <a:gd name="T73" fmla="*/ 3 h 1102"/>
                <a:gd name="T74" fmla="*/ 19 w 1211"/>
                <a:gd name="T75" fmla="*/ 3 h 1102"/>
                <a:gd name="T76" fmla="*/ 19 w 1211"/>
                <a:gd name="T77" fmla="*/ 6 h 1102"/>
                <a:gd name="T78" fmla="*/ 21 w 1211"/>
                <a:gd name="T79" fmla="*/ 6 h 1102"/>
                <a:gd name="T80" fmla="*/ 23 w 1211"/>
                <a:gd name="T81" fmla="*/ 7 h 1102"/>
                <a:gd name="T82" fmla="*/ 24 w 1211"/>
                <a:gd name="T83" fmla="*/ 7 h 1102"/>
                <a:gd name="T84" fmla="*/ 25 w 1211"/>
                <a:gd name="T85" fmla="*/ 8 h 1102"/>
                <a:gd name="T86" fmla="*/ 26 w 1211"/>
                <a:gd name="T87" fmla="*/ 9 h 1102"/>
                <a:gd name="T88" fmla="*/ 26 w 1211"/>
                <a:gd name="T89" fmla="*/ 10 h 1102"/>
                <a:gd name="T90" fmla="*/ 27 w 1211"/>
                <a:gd name="T91" fmla="*/ 10 h 1102"/>
                <a:gd name="T92" fmla="*/ 26 w 1211"/>
                <a:gd name="T93" fmla="*/ 11 h 1102"/>
                <a:gd name="T94" fmla="*/ 26 w 1211"/>
                <a:gd name="T95" fmla="*/ 12 h 1102"/>
                <a:gd name="T96" fmla="*/ 26 w 1211"/>
                <a:gd name="T97" fmla="*/ 13 h 1102"/>
                <a:gd name="T98" fmla="*/ 24 w 1211"/>
                <a:gd name="T99" fmla="*/ 13 h 1102"/>
                <a:gd name="T100" fmla="*/ 24 w 1211"/>
                <a:gd name="T101" fmla="*/ 14 h 1102"/>
                <a:gd name="T102" fmla="*/ 23 w 1211"/>
                <a:gd name="T103" fmla="*/ 15 h 1102"/>
                <a:gd name="T104" fmla="*/ 24 w 1211"/>
                <a:gd name="T105" fmla="*/ 16 h 1102"/>
                <a:gd name="T106" fmla="*/ 24 w 1211"/>
                <a:gd name="T107" fmla="*/ 17 h 1102"/>
                <a:gd name="T108" fmla="*/ 22 w 1211"/>
                <a:gd name="T109" fmla="*/ 17 h 1102"/>
                <a:gd name="T110" fmla="*/ 21 w 1211"/>
                <a:gd name="T111" fmla="*/ 17 h 1102"/>
                <a:gd name="T112" fmla="*/ 21 w 1211"/>
                <a:gd name="T113" fmla="*/ 19 h 1102"/>
                <a:gd name="T114" fmla="*/ 20 w 1211"/>
                <a:gd name="T115" fmla="*/ 19 h 1102"/>
                <a:gd name="T116" fmla="*/ 20 w 1211"/>
                <a:gd name="T117" fmla="*/ 20 h 1102"/>
                <a:gd name="T118" fmla="*/ 19 w 1211"/>
                <a:gd name="T119" fmla="*/ 21 h 1102"/>
                <a:gd name="T120" fmla="*/ 17 w 1211"/>
                <a:gd name="T121" fmla="*/ 22 h 1102"/>
                <a:gd name="T122" fmla="*/ 16 w 1211"/>
                <a:gd name="T123" fmla="*/ 22 h 110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11"/>
                <a:gd name="T187" fmla="*/ 0 h 1102"/>
                <a:gd name="T188" fmla="*/ 1211 w 1211"/>
                <a:gd name="T189" fmla="*/ 1102 h 110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11" h="1102">
                  <a:moveTo>
                    <a:pt x="616" y="1077"/>
                  </a:moveTo>
                  <a:lnTo>
                    <a:pt x="615" y="1077"/>
                  </a:lnTo>
                  <a:lnTo>
                    <a:pt x="614" y="1077"/>
                  </a:lnTo>
                  <a:lnTo>
                    <a:pt x="609" y="1077"/>
                  </a:lnTo>
                  <a:lnTo>
                    <a:pt x="606" y="1077"/>
                  </a:lnTo>
                  <a:lnTo>
                    <a:pt x="605" y="1076"/>
                  </a:lnTo>
                  <a:lnTo>
                    <a:pt x="602" y="1073"/>
                  </a:lnTo>
                  <a:lnTo>
                    <a:pt x="599" y="1071"/>
                  </a:lnTo>
                  <a:lnTo>
                    <a:pt x="599" y="1070"/>
                  </a:lnTo>
                  <a:lnTo>
                    <a:pt x="594" y="1064"/>
                  </a:lnTo>
                  <a:lnTo>
                    <a:pt x="592" y="1060"/>
                  </a:lnTo>
                  <a:lnTo>
                    <a:pt x="592" y="1059"/>
                  </a:lnTo>
                  <a:lnTo>
                    <a:pt x="588" y="1056"/>
                  </a:lnTo>
                  <a:lnTo>
                    <a:pt x="576" y="1047"/>
                  </a:lnTo>
                  <a:lnTo>
                    <a:pt x="568" y="1039"/>
                  </a:lnTo>
                  <a:lnTo>
                    <a:pt x="568" y="1038"/>
                  </a:lnTo>
                  <a:lnTo>
                    <a:pt x="564" y="1035"/>
                  </a:lnTo>
                  <a:lnTo>
                    <a:pt x="554" y="1026"/>
                  </a:lnTo>
                  <a:lnTo>
                    <a:pt x="547" y="1018"/>
                  </a:lnTo>
                  <a:lnTo>
                    <a:pt x="547" y="1017"/>
                  </a:lnTo>
                  <a:lnTo>
                    <a:pt x="541" y="1014"/>
                  </a:lnTo>
                  <a:lnTo>
                    <a:pt x="539" y="1012"/>
                  </a:lnTo>
                  <a:lnTo>
                    <a:pt x="539" y="1011"/>
                  </a:lnTo>
                  <a:lnTo>
                    <a:pt x="534" y="1009"/>
                  </a:lnTo>
                  <a:lnTo>
                    <a:pt x="532" y="1008"/>
                  </a:lnTo>
                  <a:lnTo>
                    <a:pt x="532" y="1006"/>
                  </a:lnTo>
                  <a:lnTo>
                    <a:pt x="528" y="1005"/>
                  </a:lnTo>
                  <a:lnTo>
                    <a:pt x="525" y="1004"/>
                  </a:lnTo>
                  <a:lnTo>
                    <a:pt x="525" y="1003"/>
                  </a:lnTo>
                  <a:lnTo>
                    <a:pt x="523" y="1002"/>
                  </a:lnTo>
                  <a:lnTo>
                    <a:pt x="518" y="999"/>
                  </a:lnTo>
                  <a:lnTo>
                    <a:pt x="515" y="997"/>
                  </a:lnTo>
                  <a:lnTo>
                    <a:pt x="515" y="996"/>
                  </a:lnTo>
                  <a:lnTo>
                    <a:pt x="515" y="995"/>
                  </a:lnTo>
                  <a:lnTo>
                    <a:pt x="515" y="994"/>
                  </a:lnTo>
                  <a:lnTo>
                    <a:pt x="515" y="993"/>
                  </a:lnTo>
                  <a:lnTo>
                    <a:pt x="512" y="992"/>
                  </a:lnTo>
                  <a:lnTo>
                    <a:pt x="511" y="991"/>
                  </a:lnTo>
                  <a:lnTo>
                    <a:pt x="511" y="989"/>
                  </a:lnTo>
                  <a:lnTo>
                    <a:pt x="511" y="988"/>
                  </a:lnTo>
                  <a:lnTo>
                    <a:pt x="511" y="985"/>
                  </a:lnTo>
                  <a:lnTo>
                    <a:pt x="511" y="983"/>
                  </a:lnTo>
                  <a:lnTo>
                    <a:pt x="511" y="982"/>
                  </a:lnTo>
                  <a:lnTo>
                    <a:pt x="510" y="981"/>
                  </a:lnTo>
                  <a:lnTo>
                    <a:pt x="509" y="978"/>
                  </a:lnTo>
                  <a:lnTo>
                    <a:pt x="508" y="976"/>
                  </a:lnTo>
                  <a:lnTo>
                    <a:pt x="508" y="975"/>
                  </a:lnTo>
                  <a:lnTo>
                    <a:pt x="508" y="974"/>
                  </a:lnTo>
                  <a:lnTo>
                    <a:pt x="508" y="973"/>
                  </a:lnTo>
                  <a:lnTo>
                    <a:pt x="508" y="971"/>
                  </a:lnTo>
                  <a:lnTo>
                    <a:pt x="506" y="971"/>
                  </a:lnTo>
                  <a:lnTo>
                    <a:pt x="505" y="971"/>
                  </a:lnTo>
                  <a:lnTo>
                    <a:pt x="504" y="971"/>
                  </a:lnTo>
                  <a:lnTo>
                    <a:pt x="503" y="971"/>
                  </a:lnTo>
                  <a:lnTo>
                    <a:pt x="501" y="971"/>
                  </a:lnTo>
                  <a:lnTo>
                    <a:pt x="500" y="971"/>
                  </a:lnTo>
                  <a:lnTo>
                    <a:pt x="499" y="971"/>
                  </a:lnTo>
                  <a:lnTo>
                    <a:pt x="498" y="971"/>
                  </a:lnTo>
                  <a:lnTo>
                    <a:pt x="493" y="971"/>
                  </a:lnTo>
                  <a:lnTo>
                    <a:pt x="490" y="971"/>
                  </a:lnTo>
                  <a:lnTo>
                    <a:pt x="488" y="971"/>
                  </a:lnTo>
                  <a:lnTo>
                    <a:pt x="486" y="971"/>
                  </a:lnTo>
                  <a:lnTo>
                    <a:pt x="480" y="971"/>
                  </a:lnTo>
                  <a:lnTo>
                    <a:pt x="476" y="971"/>
                  </a:lnTo>
                  <a:lnTo>
                    <a:pt x="476" y="973"/>
                  </a:lnTo>
                  <a:lnTo>
                    <a:pt x="476" y="974"/>
                  </a:lnTo>
                  <a:lnTo>
                    <a:pt x="476" y="975"/>
                  </a:lnTo>
                  <a:lnTo>
                    <a:pt x="476" y="976"/>
                  </a:lnTo>
                  <a:lnTo>
                    <a:pt x="476" y="978"/>
                  </a:lnTo>
                  <a:lnTo>
                    <a:pt x="476" y="979"/>
                  </a:lnTo>
                  <a:lnTo>
                    <a:pt x="476" y="980"/>
                  </a:lnTo>
                  <a:lnTo>
                    <a:pt x="476" y="983"/>
                  </a:lnTo>
                  <a:lnTo>
                    <a:pt x="476" y="985"/>
                  </a:lnTo>
                  <a:lnTo>
                    <a:pt x="476" y="986"/>
                  </a:lnTo>
                  <a:lnTo>
                    <a:pt x="476" y="987"/>
                  </a:lnTo>
                  <a:lnTo>
                    <a:pt x="476" y="991"/>
                  </a:lnTo>
                  <a:lnTo>
                    <a:pt x="476" y="993"/>
                  </a:lnTo>
                  <a:lnTo>
                    <a:pt x="475" y="993"/>
                  </a:lnTo>
                  <a:lnTo>
                    <a:pt x="474" y="993"/>
                  </a:lnTo>
                  <a:lnTo>
                    <a:pt x="473" y="993"/>
                  </a:lnTo>
                  <a:lnTo>
                    <a:pt x="472" y="993"/>
                  </a:lnTo>
                  <a:lnTo>
                    <a:pt x="471" y="993"/>
                  </a:lnTo>
                  <a:lnTo>
                    <a:pt x="465" y="993"/>
                  </a:lnTo>
                  <a:lnTo>
                    <a:pt x="462" y="993"/>
                  </a:lnTo>
                  <a:lnTo>
                    <a:pt x="461" y="993"/>
                  </a:lnTo>
                  <a:lnTo>
                    <a:pt x="459" y="993"/>
                  </a:lnTo>
                  <a:lnTo>
                    <a:pt x="453" y="993"/>
                  </a:lnTo>
                  <a:lnTo>
                    <a:pt x="447" y="993"/>
                  </a:lnTo>
                  <a:lnTo>
                    <a:pt x="446" y="993"/>
                  </a:lnTo>
                  <a:lnTo>
                    <a:pt x="444" y="993"/>
                  </a:lnTo>
                  <a:lnTo>
                    <a:pt x="438" y="992"/>
                  </a:lnTo>
                  <a:lnTo>
                    <a:pt x="433" y="991"/>
                  </a:lnTo>
                  <a:lnTo>
                    <a:pt x="433" y="989"/>
                  </a:lnTo>
                  <a:lnTo>
                    <a:pt x="432" y="989"/>
                  </a:lnTo>
                  <a:lnTo>
                    <a:pt x="431" y="989"/>
                  </a:lnTo>
                  <a:lnTo>
                    <a:pt x="430" y="989"/>
                  </a:lnTo>
                  <a:lnTo>
                    <a:pt x="430" y="987"/>
                  </a:lnTo>
                  <a:lnTo>
                    <a:pt x="430" y="986"/>
                  </a:lnTo>
                  <a:lnTo>
                    <a:pt x="430" y="985"/>
                  </a:lnTo>
                  <a:lnTo>
                    <a:pt x="425" y="984"/>
                  </a:lnTo>
                  <a:lnTo>
                    <a:pt x="423" y="983"/>
                  </a:lnTo>
                  <a:lnTo>
                    <a:pt x="423" y="982"/>
                  </a:lnTo>
                  <a:lnTo>
                    <a:pt x="421" y="980"/>
                  </a:lnTo>
                  <a:lnTo>
                    <a:pt x="418" y="974"/>
                  </a:lnTo>
                  <a:lnTo>
                    <a:pt x="416" y="969"/>
                  </a:lnTo>
                  <a:lnTo>
                    <a:pt x="416" y="968"/>
                  </a:lnTo>
                  <a:lnTo>
                    <a:pt x="414" y="967"/>
                  </a:lnTo>
                  <a:lnTo>
                    <a:pt x="411" y="962"/>
                  </a:lnTo>
                  <a:lnTo>
                    <a:pt x="409" y="959"/>
                  </a:lnTo>
                  <a:lnTo>
                    <a:pt x="409" y="958"/>
                  </a:lnTo>
                  <a:lnTo>
                    <a:pt x="409" y="956"/>
                  </a:lnTo>
                  <a:lnTo>
                    <a:pt x="409" y="955"/>
                  </a:lnTo>
                  <a:lnTo>
                    <a:pt x="409" y="953"/>
                  </a:lnTo>
                  <a:lnTo>
                    <a:pt x="408" y="953"/>
                  </a:lnTo>
                  <a:lnTo>
                    <a:pt x="406" y="953"/>
                  </a:lnTo>
                  <a:lnTo>
                    <a:pt x="405" y="953"/>
                  </a:lnTo>
                  <a:lnTo>
                    <a:pt x="403" y="952"/>
                  </a:lnTo>
                  <a:lnTo>
                    <a:pt x="402" y="951"/>
                  </a:lnTo>
                  <a:lnTo>
                    <a:pt x="402" y="950"/>
                  </a:lnTo>
                  <a:lnTo>
                    <a:pt x="401" y="950"/>
                  </a:lnTo>
                  <a:lnTo>
                    <a:pt x="400" y="950"/>
                  </a:lnTo>
                  <a:lnTo>
                    <a:pt x="394" y="949"/>
                  </a:lnTo>
                  <a:lnTo>
                    <a:pt x="391" y="948"/>
                  </a:lnTo>
                  <a:lnTo>
                    <a:pt x="391" y="947"/>
                  </a:lnTo>
                  <a:lnTo>
                    <a:pt x="389" y="946"/>
                  </a:lnTo>
                  <a:lnTo>
                    <a:pt x="386" y="943"/>
                  </a:lnTo>
                  <a:lnTo>
                    <a:pt x="384" y="941"/>
                  </a:lnTo>
                  <a:lnTo>
                    <a:pt x="384" y="940"/>
                  </a:lnTo>
                  <a:lnTo>
                    <a:pt x="383" y="940"/>
                  </a:lnTo>
                  <a:lnTo>
                    <a:pt x="382" y="940"/>
                  </a:lnTo>
                  <a:lnTo>
                    <a:pt x="381" y="940"/>
                  </a:lnTo>
                  <a:lnTo>
                    <a:pt x="381" y="939"/>
                  </a:lnTo>
                  <a:lnTo>
                    <a:pt x="381" y="935"/>
                  </a:lnTo>
                  <a:lnTo>
                    <a:pt x="381" y="933"/>
                  </a:lnTo>
                  <a:lnTo>
                    <a:pt x="381" y="932"/>
                  </a:lnTo>
                  <a:lnTo>
                    <a:pt x="379" y="929"/>
                  </a:lnTo>
                  <a:lnTo>
                    <a:pt x="377" y="927"/>
                  </a:lnTo>
                  <a:lnTo>
                    <a:pt x="377" y="926"/>
                  </a:lnTo>
                  <a:lnTo>
                    <a:pt x="377" y="925"/>
                  </a:lnTo>
                  <a:lnTo>
                    <a:pt x="377" y="922"/>
                  </a:lnTo>
                  <a:lnTo>
                    <a:pt x="377" y="920"/>
                  </a:lnTo>
                  <a:lnTo>
                    <a:pt x="377" y="919"/>
                  </a:lnTo>
                  <a:lnTo>
                    <a:pt x="377" y="917"/>
                  </a:lnTo>
                  <a:lnTo>
                    <a:pt x="377" y="916"/>
                  </a:lnTo>
                  <a:lnTo>
                    <a:pt x="377" y="915"/>
                  </a:lnTo>
                  <a:lnTo>
                    <a:pt x="376" y="915"/>
                  </a:lnTo>
                  <a:lnTo>
                    <a:pt x="375" y="915"/>
                  </a:lnTo>
                  <a:lnTo>
                    <a:pt x="372" y="915"/>
                  </a:lnTo>
                  <a:lnTo>
                    <a:pt x="370" y="915"/>
                  </a:lnTo>
                  <a:lnTo>
                    <a:pt x="369" y="915"/>
                  </a:lnTo>
                  <a:lnTo>
                    <a:pt x="367" y="915"/>
                  </a:lnTo>
                  <a:lnTo>
                    <a:pt x="361" y="913"/>
                  </a:lnTo>
                  <a:lnTo>
                    <a:pt x="356" y="912"/>
                  </a:lnTo>
                  <a:lnTo>
                    <a:pt x="356" y="911"/>
                  </a:lnTo>
                  <a:lnTo>
                    <a:pt x="355" y="911"/>
                  </a:lnTo>
                  <a:lnTo>
                    <a:pt x="352" y="911"/>
                  </a:lnTo>
                  <a:lnTo>
                    <a:pt x="340" y="910"/>
                  </a:lnTo>
                  <a:lnTo>
                    <a:pt x="331" y="909"/>
                  </a:lnTo>
                  <a:lnTo>
                    <a:pt x="331" y="908"/>
                  </a:lnTo>
                  <a:lnTo>
                    <a:pt x="330" y="908"/>
                  </a:lnTo>
                  <a:lnTo>
                    <a:pt x="326" y="907"/>
                  </a:lnTo>
                  <a:lnTo>
                    <a:pt x="313" y="904"/>
                  </a:lnTo>
                  <a:lnTo>
                    <a:pt x="303" y="902"/>
                  </a:lnTo>
                  <a:lnTo>
                    <a:pt x="303" y="900"/>
                  </a:lnTo>
                  <a:lnTo>
                    <a:pt x="300" y="899"/>
                  </a:lnTo>
                  <a:lnTo>
                    <a:pt x="299" y="898"/>
                  </a:lnTo>
                  <a:lnTo>
                    <a:pt x="299" y="897"/>
                  </a:lnTo>
                  <a:lnTo>
                    <a:pt x="298" y="897"/>
                  </a:lnTo>
                  <a:lnTo>
                    <a:pt x="297" y="897"/>
                  </a:lnTo>
                  <a:lnTo>
                    <a:pt x="296" y="897"/>
                  </a:lnTo>
                  <a:lnTo>
                    <a:pt x="295" y="897"/>
                  </a:lnTo>
                  <a:lnTo>
                    <a:pt x="294" y="897"/>
                  </a:lnTo>
                  <a:lnTo>
                    <a:pt x="293" y="897"/>
                  </a:lnTo>
                  <a:lnTo>
                    <a:pt x="291" y="896"/>
                  </a:lnTo>
                  <a:lnTo>
                    <a:pt x="285" y="893"/>
                  </a:lnTo>
                  <a:lnTo>
                    <a:pt x="282" y="891"/>
                  </a:lnTo>
                  <a:lnTo>
                    <a:pt x="282" y="890"/>
                  </a:lnTo>
                  <a:lnTo>
                    <a:pt x="277" y="889"/>
                  </a:lnTo>
                  <a:lnTo>
                    <a:pt x="275" y="888"/>
                  </a:lnTo>
                  <a:lnTo>
                    <a:pt x="275" y="887"/>
                  </a:lnTo>
                  <a:lnTo>
                    <a:pt x="273" y="886"/>
                  </a:lnTo>
                  <a:lnTo>
                    <a:pt x="272" y="885"/>
                  </a:lnTo>
                  <a:lnTo>
                    <a:pt x="272" y="884"/>
                  </a:lnTo>
                  <a:lnTo>
                    <a:pt x="269" y="881"/>
                  </a:lnTo>
                  <a:lnTo>
                    <a:pt x="268" y="880"/>
                  </a:lnTo>
                  <a:lnTo>
                    <a:pt x="268" y="879"/>
                  </a:lnTo>
                  <a:lnTo>
                    <a:pt x="268" y="878"/>
                  </a:lnTo>
                  <a:lnTo>
                    <a:pt x="268" y="877"/>
                  </a:lnTo>
                  <a:lnTo>
                    <a:pt x="268" y="876"/>
                  </a:lnTo>
                  <a:lnTo>
                    <a:pt x="266" y="875"/>
                  </a:lnTo>
                  <a:lnTo>
                    <a:pt x="263" y="872"/>
                  </a:lnTo>
                  <a:lnTo>
                    <a:pt x="261" y="870"/>
                  </a:lnTo>
                  <a:lnTo>
                    <a:pt x="261" y="869"/>
                  </a:lnTo>
                  <a:lnTo>
                    <a:pt x="258" y="862"/>
                  </a:lnTo>
                  <a:lnTo>
                    <a:pt x="257" y="859"/>
                  </a:lnTo>
                  <a:lnTo>
                    <a:pt x="257" y="858"/>
                  </a:lnTo>
                  <a:lnTo>
                    <a:pt x="257" y="857"/>
                  </a:lnTo>
                  <a:lnTo>
                    <a:pt x="257" y="856"/>
                  </a:lnTo>
                  <a:lnTo>
                    <a:pt x="257" y="855"/>
                  </a:lnTo>
                  <a:lnTo>
                    <a:pt x="254" y="856"/>
                  </a:lnTo>
                  <a:lnTo>
                    <a:pt x="247" y="857"/>
                  </a:lnTo>
                  <a:lnTo>
                    <a:pt x="243" y="858"/>
                  </a:lnTo>
                  <a:lnTo>
                    <a:pt x="242" y="858"/>
                  </a:lnTo>
                  <a:lnTo>
                    <a:pt x="240" y="858"/>
                  </a:lnTo>
                  <a:lnTo>
                    <a:pt x="234" y="858"/>
                  </a:lnTo>
                  <a:lnTo>
                    <a:pt x="229" y="858"/>
                  </a:lnTo>
                  <a:lnTo>
                    <a:pt x="228" y="858"/>
                  </a:lnTo>
                  <a:lnTo>
                    <a:pt x="225" y="858"/>
                  </a:lnTo>
                  <a:lnTo>
                    <a:pt x="214" y="858"/>
                  </a:lnTo>
                  <a:lnTo>
                    <a:pt x="204" y="858"/>
                  </a:lnTo>
                  <a:lnTo>
                    <a:pt x="203" y="858"/>
                  </a:lnTo>
                  <a:lnTo>
                    <a:pt x="199" y="858"/>
                  </a:lnTo>
                  <a:lnTo>
                    <a:pt x="186" y="858"/>
                  </a:lnTo>
                  <a:lnTo>
                    <a:pt x="177" y="858"/>
                  </a:lnTo>
                  <a:lnTo>
                    <a:pt x="174" y="859"/>
                  </a:lnTo>
                  <a:lnTo>
                    <a:pt x="169" y="861"/>
                  </a:lnTo>
                  <a:lnTo>
                    <a:pt x="166" y="862"/>
                  </a:lnTo>
                  <a:lnTo>
                    <a:pt x="166" y="860"/>
                  </a:lnTo>
                  <a:lnTo>
                    <a:pt x="166" y="859"/>
                  </a:lnTo>
                  <a:lnTo>
                    <a:pt x="166" y="858"/>
                  </a:lnTo>
                  <a:lnTo>
                    <a:pt x="166" y="857"/>
                  </a:lnTo>
                  <a:lnTo>
                    <a:pt x="166" y="852"/>
                  </a:lnTo>
                  <a:lnTo>
                    <a:pt x="166" y="849"/>
                  </a:lnTo>
                  <a:lnTo>
                    <a:pt x="166" y="848"/>
                  </a:lnTo>
                  <a:lnTo>
                    <a:pt x="166" y="845"/>
                  </a:lnTo>
                  <a:lnTo>
                    <a:pt x="166" y="838"/>
                  </a:lnTo>
                  <a:lnTo>
                    <a:pt x="166" y="832"/>
                  </a:lnTo>
                  <a:lnTo>
                    <a:pt x="166" y="831"/>
                  </a:lnTo>
                  <a:lnTo>
                    <a:pt x="166" y="828"/>
                  </a:lnTo>
                  <a:lnTo>
                    <a:pt x="166" y="820"/>
                  </a:lnTo>
                  <a:lnTo>
                    <a:pt x="166" y="814"/>
                  </a:lnTo>
                  <a:lnTo>
                    <a:pt x="166" y="813"/>
                  </a:lnTo>
                  <a:lnTo>
                    <a:pt x="166" y="811"/>
                  </a:lnTo>
                  <a:lnTo>
                    <a:pt x="166" y="808"/>
                  </a:lnTo>
                  <a:lnTo>
                    <a:pt x="166" y="806"/>
                  </a:lnTo>
                  <a:lnTo>
                    <a:pt x="166" y="805"/>
                  </a:lnTo>
                  <a:lnTo>
                    <a:pt x="165" y="805"/>
                  </a:lnTo>
                  <a:lnTo>
                    <a:pt x="164" y="805"/>
                  </a:lnTo>
                  <a:lnTo>
                    <a:pt x="161" y="805"/>
                  </a:lnTo>
                  <a:lnTo>
                    <a:pt x="159" y="805"/>
                  </a:lnTo>
                  <a:lnTo>
                    <a:pt x="155" y="806"/>
                  </a:lnTo>
                  <a:lnTo>
                    <a:pt x="149" y="808"/>
                  </a:lnTo>
                  <a:lnTo>
                    <a:pt x="145" y="809"/>
                  </a:lnTo>
                  <a:lnTo>
                    <a:pt x="141" y="810"/>
                  </a:lnTo>
                  <a:lnTo>
                    <a:pt x="129" y="811"/>
                  </a:lnTo>
                  <a:lnTo>
                    <a:pt x="119" y="813"/>
                  </a:lnTo>
                  <a:lnTo>
                    <a:pt x="115" y="814"/>
                  </a:lnTo>
                  <a:lnTo>
                    <a:pt x="104" y="815"/>
                  </a:lnTo>
                  <a:lnTo>
                    <a:pt x="95" y="816"/>
                  </a:lnTo>
                  <a:lnTo>
                    <a:pt x="94" y="816"/>
                  </a:lnTo>
                  <a:lnTo>
                    <a:pt x="93" y="816"/>
                  </a:lnTo>
                  <a:lnTo>
                    <a:pt x="90" y="816"/>
                  </a:lnTo>
                  <a:lnTo>
                    <a:pt x="88" y="816"/>
                  </a:lnTo>
                  <a:lnTo>
                    <a:pt x="88" y="815"/>
                  </a:lnTo>
                  <a:lnTo>
                    <a:pt x="88" y="814"/>
                  </a:lnTo>
                  <a:lnTo>
                    <a:pt x="88" y="813"/>
                  </a:lnTo>
                  <a:lnTo>
                    <a:pt x="87" y="811"/>
                  </a:lnTo>
                  <a:lnTo>
                    <a:pt x="86" y="808"/>
                  </a:lnTo>
                  <a:lnTo>
                    <a:pt x="85" y="806"/>
                  </a:lnTo>
                  <a:lnTo>
                    <a:pt x="85" y="805"/>
                  </a:lnTo>
                  <a:lnTo>
                    <a:pt x="85" y="804"/>
                  </a:lnTo>
                  <a:lnTo>
                    <a:pt x="85" y="799"/>
                  </a:lnTo>
                  <a:lnTo>
                    <a:pt x="85" y="796"/>
                  </a:lnTo>
                  <a:lnTo>
                    <a:pt x="85" y="795"/>
                  </a:lnTo>
                  <a:lnTo>
                    <a:pt x="82" y="793"/>
                  </a:lnTo>
                  <a:lnTo>
                    <a:pt x="81" y="792"/>
                  </a:lnTo>
                  <a:lnTo>
                    <a:pt x="81" y="791"/>
                  </a:lnTo>
                  <a:lnTo>
                    <a:pt x="78" y="790"/>
                  </a:lnTo>
                  <a:lnTo>
                    <a:pt x="77" y="789"/>
                  </a:lnTo>
                  <a:lnTo>
                    <a:pt x="77" y="788"/>
                  </a:lnTo>
                  <a:lnTo>
                    <a:pt x="76" y="788"/>
                  </a:lnTo>
                  <a:lnTo>
                    <a:pt x="75" y="788"/>
                  </a:lnTo>
                  <a:lnTo>
                    <a:pt x="74" y="788"/>
                  </a:lnTo>
                  <a:lnTo>
                    <a:pt x="73" y="788"/>
                  </a:lnTo>
                  <a:lnTo>
                    <a:pt x="72" y="788"/>
                  </a:lnTo>
                  <a:lnTo>
                    <a:pt x="67" y="786"/>
                  </a:lnTo>
                  <a:lnTo>
                    <a:pt x="63" y="785"/>
                  </a:lnTo>
                  <a:lnTo>
                    <a:pt x="63" y="784"/>
                  </a:lnTo>
                  <a:lnTo>
                    <a:pt x="56" y="781"/>
                  </a:lnTo>
                  <a:lnTo>
                    <a:pt x="53" y="779"/>
                  </a:lnTo>
                  <a:lnTo>
                    <a:pt x="53" y="778"/>
                  </a:lnTo>
                  <a:lnTo>
                    <a:pt x="51" y="777"/>
                  </a:lnTo>
                  <a:lnTo>
                    <a:pt x="45" y="771"/>
                  </a:lnTo>
                  <a:lnTo>
                    <a:pt x="42" y="768"/>
                  </a:lnTo>
                  <a:lnTo>
                    <a:pt x="42" y="767"/>
                  </a:lnTo>
                  <a:lnTo>
                    <a:pt x="40" y="765"/>
                  </a:lnTo>
                  <a:lnTo>
                    <a:pt x="39" y="764"/>
                  </a:lnTo>
                  <a:lnTo>
                    <a:pt x="39" y="763"/>
                  </a:lnTo>
                  <a:lnTo>
                    <a:pt x="39" y="760"/>
                  </a:lnTo>
                  <a:lnTo>
                    <a:pt x="39" y="757"/>
                  </a:lnTo>
                  <a:lnTo>
                    <a:pt x="39" y="756"/>
                  </a:lnTo>
                  <a:lnTo>
                    <a:pt x="39" y="755"/>
                  </a:lnTo>
                  <a:lnTo>
                    <a:pt x="39" y="752"/>
                  </a:lnTo>
                  <a:lnTo>
                    <a:pt x="39" y="750"/>
                  </a:lnTo>
                  <a:lnTo>
                    <a:pt x="39" y="749"/>
                  </a:lnTo>
                  <a:lnTo>
                    <a:pt x="39" y="748"/>
                  </a:lnTo>
                  <a:lnTo>
                    <a:pt x="39" y="743"/>
                  </a:lnTo>
                  <a:lnTo>
                    <a:pt x="39" y="739"/>
                  </a:lnTo>
                  <a:lnTo>
                    <a:pt x="39" y="738"/>
                  </a:lnTo>
                  <a:lnTo>
                    <a:pt x="42" y="730"/>
                  </a:lnTo>
                  <a:lnTo>
                    <a:pt x="44" y="726"/>
                  </a:lnTo>
                  <a:lnTo>
                    <a:pt x="45" y="725"/>
                  </a:lnTo>
                  <a:lnTo>
                    <a:pt x="45" y="724"/>
                  </a:lnTo>
                  <a:lnTo>
                    <a:pt x="45" y="720"/>
                  </a:lnTo>
                  <a:lnTo>
                    <a:pt x="45" y="718"/>
                  </a:lnTo>
                  <a:lnTo>
                    <a:pt x="45" y="717"/>
                  </a:lnTo>
                  <a:lnTo>
                    <a:pt x="47" y="717"/>
                  </a:lnTo>
                  <a:lnTo>
                    <a:pt x="52" y="716"/>
                  </a:lnTo>
                  <a:lnTo>
                    <a:pt x="55" y="715"/>
                  </a:lnTo>
                  <a:lnTo>
                    <a:pt x="56" y="714"/>
                  </a:lnTo>
                  <a:lnTo>
                    <a:pt x="58" y="714"/>
                  </a:lnTo>
                  <a:lnTo>
                    <a:pt x="65" y="712"/>
                  </a:lnTo>
                  <a:lnTo>
                    <a:pt x="70" y="711"/>
                  </a:lnTo>
                  <a:lnTo>
                    <a:pt x="71" y="710"/>
                  </a:lnTo>
                  <a:lnTo>
                    <a:pt x="74" y="710"/>
                  </a:lnTo>
                  <a:lnTo>
                    <a:pt x="84" y="707"/>
                  </a:lnTo>
                  <a:lnTo>
                    <a:pt x="91" y="704"/>
                  </a:lnTo>
                  <a:lnTo>
                    <a:pt x="92" y="703"/>
                  </a:lnTo>
                  <a:lnTo>
                    <a:pt x="95" y="703"/>
                  </a:lnTo>
                  <a:lnTo>
                    <a:pt x="107" y="701"/>
                  </a:lnTo>
                  <a:lnTo>
                    <a:pt x="115" y="700"/>
                  </a:lnTo>
                  <a:lnTo>
                    <a:pt x="116" y="699"/>
                  </a:lnTo>
                  <a:lnTo>
                    <a:pt x="121" y="698"/>
                  </a:lnTo>
                  <a:lnTo>
                    <a:pt x="123" y="697"/>
                  </a:lnTo>
                  <a:lnTo>
                    <a:pt x="124" y="696"/>
                  </a:lnTo>
                  <a:lnTo>
                    <a:pt x="124" y="695"/>
                  </a:lnTo>
                  <a:lnTo>
                    <a:pt x="124" y="692"/>
                  </a:lnTo>
                  <a:lnTo>
                    <a:pt x="124" y="690"/>
                  </a:lnTo>
                  <a:lnTo>
                    <a:pt x="124" y="689"/>
                  </a:lnTo>
                  <a:lnTo>
                    <a:pt x="124" y="686"/>
                  </a:lnTo>
                  <a:lnTo>
                    <a:pt x="124" y="680"/>
                  </a:lnTo>
                  <a:lnTo>
                    <a:pt x="124" y="676"/>
                  </a:lnTo>
                  <a:lnTo>
                    <a:pt x="124" y="675"/>
                  </a:lnTo>
                  <a:lnTo>
                    <a:pt x="124" y="671"/>
                  </a:lnTo>
                  <a:lnTo>
                    <a:pt x="124" y="658"/>
                  </a:lnTo>
                  <a:lnTo>
                    <a:pt x="124" y="647"/>
                  </a:lnTo>
                  <a:lnTo>
                    <a:pt x="124" y="646"/>
                  </a:lnTo>
                  <a:lnTo>
                    <a:pt x="124" y="642"/>
                  </a:lnTo>
                  <a:lnTo>
                    <a:pt x="124" y="627"/>
                  </a:lnTo>
                  <a:lnTo>
                    <a:pt x="124" y="615"/>
                  </a:lnTo>
                  <a:lnTo>
                    <a:pt x="124" y="614"/>
                  </a:lnTo>
                  <a:lnTo>
                    <a:pt x="124" y="611"/>
                  </a:lnTo>
                  <a:lnTo>
                    <a:pt x="124" y="609"/>
                  </a:lnTo>
                  <a:lnTo>
                    <a:pt x="124" y="608"/>
                  </a:lnTo>
                  <a:lnTo>
                    <a:pt x="123" y="608"/>
                  </a:lnTo>
                  <a:lnTo>
                    <a:pt x="121" y="608"/>
                  </a:lnTo>
                  <a:lnTo>
                    <a:pt x="119" y="608"/>
                  </a:lnTo>
                  <a:lnTo>
                    <a:pt x="118" y="608"/>
                  </a:lnTo>
                  <a:lnTo>
                    <a:pt x="117" y="608"/>
                  </a:lnTo>
                  <a:lnTo>
                    <a:pt x="116" y="608"/>
                  </a:lnTo>
                  <a:lnTo>
                    <a:pt x="111" y="606"/>
                  </a:lnTo>
                  <a:lnTo>
                    <a:pt x="109" y="605"/>
                  </a:lnTo>
                  <a:lnTo>
                    <a:pt x="109" y="604"/>
                  </a:lnTo>
                  <a:lnTo>
                    <a:pt x="108" y="604"/>
                  </a:lnTo>
                  <a:lnTo>
                    <a:pt x="105" y="604"/>
                  </a:lnTo>
                  <a:lnTo>
                    <a:pt x="103" y="604"/>
                  </a:lnTo>
                  <a:lnTo>
                    <a:pt x="103" y="603"/>
                  </a:lnTo>
                  <a:lnTo>
                    <a:pt x="103" y="602"/>
                  </a:lnTo>
                  <a:lnTo>
                    <a:pt x="103" y="601"/>
                  </a:lnTo>
                  <a:lnTo>
                    <a:pt x="102" y="601"/>
                  </a:lnTo>
                  <a:lnTo>
                    <a:pt x="99" y="601"/>
                  </a:lnTo>
                  <a:lnTo>
                    <a:pt x="98" y="601"/>
                  </a:lnTo>
                  <a:lnTo>
                    <a:pt x="97" y="600"/>
                  </a:lnTo>
                  <a:lnTo>
                    <a:pt x="96" y="596"/>
                  </a:lnTo>
                  <a:lnTo>
                    <a:pt x="95" y="594"/>
                  </a:lnTo>
                  <a:lnTo>
                    <a:pt x="95" y="593"/>
                  </a:lnTo>
                  <a:lnTo>
                    <a:pt x="90" y="587"/>
                  </a:lnTo>
                  <a:lnTo>
                    <a:pt x="88" y="584"/>
                  </a:lnTo>
                  <a:lnTo>
                    <a:pt x="88" y="583"/>
                  </a:lnTo>
                  <a:lnTo>
                    <a:pt x="87" y="582"/>
                  </a:lnTo>
                  <a:lnTo>
                    <a:pt x="84" y="576"/>
                  </a:lnTo>
                  <a:lnTo>
                    <a:pt x="81" y="573"/>
                  </a:lnTo>
                  <a:lnTo>
                    <a:pt x="81" y="572"/>
                  </a:lnTo>
                  <a:lnTo>
                    <a:pt x="78" y="571"/>
                  </a:lnTo>
                  <a:lnTo>
                    <a:pt x="77" y="570"/>
                  </a:lnTo>
                  <a:lnTo>
                    <a:pt x="77" y="569"/>
                  </a:lnTo>
                  <a:lnTo>
                    <a:pt x="76" y="569"/>
                  </a:lnTo>
                  <a:lnTo>
                    <a:pt x="75" y="569"/>
                  </a:lnTo>
                  <a:lnTo>
                    <a:pt x="74" y="569"/>
                  </a:lnTo>
                  <a:lnTo>
                    <a:pt x="73" y="569"/>
                  </a:lnTo>
                  <a:lnTo>
                    <a:pt x="72" y="569"/>
                  </a:lnTo>
                  <a:lnTo>
                    <a:pt x="67" y="569"/>
                  </a:lnTo>
                  <a:lnTo>
                    <a:pt x="63" y="569"/>
                  </a:lnTo>
                  <a:lnTo>
                    <a:pt x="62" y="569"/>
                  </a:lnTo>
                  <a:lnTo>
                    <a:pt x="60" y="569"/>
                  </a:lnTo>
                  <a:lnTo>
                    <a:pt x="52" y="569"/>
                  </a:lnTo>
                  <a:lnTo>
                    <a:pt x="45" y="569"/>
                  </a:lnTo>
                  <a:lnTo>
                    <a:pt x="44" y="569"/>
                  </a:lnTo>
                  <a:lnTo>
                    <a:pt x="42" y="569"/>
                  </a:lnTo>
                  <a:lnTo>
                    <a:pt x="35" y="569"/>
                  </a:lnTo>
                  <a:lnTo>
                    <a:pt x="29" y="569"/>
                  </a:lnTo>
                  <a:lnTo>
                    <a:pt x="28" y="569"/>
                  </a:lnTo>
                  <a:lnTo>
                    <a:pt x="25" y="569"/>
                  </a:lnTo>
                  <a:lnTo>
                    <a:pt x="24" y="569"/>
                  </a:lnTo>
                  <a:lnTo>
                    <a:pt x="22" y="568"/>
                  </a:lnTo>
                  <a:lnTo>
                    <a:pt x="21" y="567"/>
                  </a:lnTo>
                  <a:lnTo>
                    <a:pt x="21" y="566"/>
                  </a:lnTo>
                  <a:lnTo>
                    <a:pt x="20" y="566"/>
                  </a:lnTo>
                  <a:lnTo>
                    <a:pt x="19" y="566"/>
                  </a:lnTo>
                  <a:lnTo>
                    <a:pt x="18" y="566"/>
                  </a:lnTo>
                  <a:lnTo>
                    <a:pt x="18" y="564"/>
                  </a:lnTo>
                  <a:lnTo>
                    <a:pt x="18" y="563"/>
                  </a:lnTo>
                  <a:lnTo>
                    <a:pt x="18" y="561"/>
                  </a:lnTo>
                  <a:lnTo>
                    <a:pt x="18" y="560"/>
                  </a:lnTo>
                  <a:lnTo>
                    <a:pt x="18" y="555"/>
                  </a:lnTo>
                  <a:lnTo>
                    <a:pt x="18" y="552"/>
                  </a:lnTo>
                  <a:lnTo>
                    <a:pt x="18" y="551"/>
                  </a:lnTo>
                  <a:lnTo>
                    <a:pt x="18" y="547"/>
                  </a:lnTo>
                  <a:lnTo>
                    <a:pt x="18" y="532"/>
                  </a:lnTo>
                  <a:lnTo>
                    <a:pt x="18" y="520"/>
                  </a:lnTo>
                  <a:lnTo>
                    <a:pt x="18" y="519"/>
                  </a:lnTo>
                  <a:lnTo>
                    <a:pt x="17" y="511"/>
                  </a:lnTo>
                  <a:lnTo>
                    <a:pt x="15" y="483"/>
                  </a:lnTo>
                  <a:lnTo>
                    <a:pt x="14" y="462"/>
                  </a:lnTo>
                  <a:lnTo>
                    <a:pt x="14" y="460"/>
                  </a:lnTo>
                  <a:lnTo>
                    <a:pt x="14" y="459"/>
                  </a:lnTo>
                  <a:lnTo>
                    <a:pt x="14" y="451"/>
                  </a:lnTo>
                  <a:lnTo>
                    <a:pt x="14" y="423"/>
                  </a:lnTo>
                  <a:lnTo>
                    <a:pt x="14" y="401"/>
                  </a:lnTo>
                  <a:lnTo>
                    <a:pt x="14" y="399"/>
                  </a:lnTo>
                  <a:lnTo>
                    <a:pt x="14" y="397"/>
                  </a:lnTo>
                  <a:lnTo>
                    <a:pt x="14" y="391"/>
                  </a:lnTo>
                  <a:lnTo>
                    <a:pt x="14" y="387"/>
                  </a:lnTo>
                  <a:lnTo>
                    <a:pt x="14" y="386"/>
                  </a:lnTo>
                  <a:lnTo>
                    <a:pt x="16" y="386"/>
                  </a:lnTo>
                  <a:lnTo>
                    <a:pt x="17" y="386"/>
                  </a:lnTo>
                  <a:lnTo>
                    <a:pt x="18" y="386"/>
                  </a:lnTo>
                  <a:lnTo>
                    <a:pt x="21" y="386"/>
                  </a:lnTo>
                  <a:lnTo>
                    <a:pt x="23" y="386"/>
                  </a:lnTo>
                  <a:lnTo>
                    <a:pt x="24" y="386"/>
                  </a:lnTo>
                  <a:lnTo>
                    <a:pt x="25" y="386"/>
                  </a:lnTo>
                  <a:lnTo>
                    <a:pt x="29" y="386"/>
                  </a:lnTo>
                  <a:lnTo>
                    <a:pt x="31" y="386"/>
                  </a:lnTo>
                  <a:lnTo>
                    <a:pt x="32" y="386"/>
                  </a:lnTo>
                  <a:lnTo>
                    <a:pt x="33" y="386"/>
                  </a:lnTo>
                  <a:lnTo>
                    <a:pt x="34" y="386"/>
                  </a:lnTo>
                  <a:lnTo>
                    <a:pt x="35" y="386"/>
                  </a:lnTo>
                  <a:lnTo>
                    <a:pt x="35" y="383"/>
                  </a:lnTo>
                  <a:lnTo>
                    <a:pt x="35" y="382"/>
                  </a:lnTo>
                  <a:lnTo>
                    <a:pt x="35" y="381"/>
                  </a:lnTo>
                  <a:lnTo>
                    <a:pt x="35" y="380"/>
                  </a:lnTo>
                  <a:lnTo>
                    <a:pt x="35" y="379"/>
                  </a:lnTo>
                  <a:lnTo>
                    <a:pt x="35" y="378"/>
                  </a:lnTo>
                  <a:lnTo>
                    <a:pt x="35" y="376"/>
                  </a:lnTo>
                  <a:lnTo>
                    <a:pt x="35" y="368"/>
                  </a:lnTo>
                  <a:lnTo>
                    <a:pt x="35" y="361"/>
                  </a:lnTo>
                  <a:lnTo>
                    <a:pt x="35" y="360"/>
                  </a:lnTo>
                  <a:lnTo>
                    <a:pt x="35" y="358"/>
                  </a:lnTo>
                  <a:lnTo>
                    <a:pt x="35" y="352"/>
                  </a:lnTo>
                  <a:lnTo>
                    <a:pt x="35" y="347"/>
                  </a:lnTo>
                  <a:lnTo>
                    <a:pt x="35" y="346"/>
                  </a:lnTo>
                  <a:lnTo>
                    <a:pt x="35" y="345"/>
                  </a:lnTo>
                  <a:lnTo>
                    <a:pt x="35" y="344"/>
                  </a:lnTo>
                  <a:lnTo>
                    <a:pt x="35" y="343"/>
                  </a:lnTo>
                  <a:lnTo>
                    <a:pt x="36" y="343"/>
                  </a:lnTo>
                  <a:lnTo>
                    <a:pt x="39" y="343"/>
                  </a:lnTo>
                  <a:lnTo>
                    <a:pt x="41" y="343"/>
                  </a:lnTo>
                  <a:lnTo>
                    <a:pt x="42" y="343"/>
                  </a:lnTo>
                  <a:lnTo>
                    <a:pt x="43" y="343"/>
                  </a:lnTo>
                  <a:lnTo>
                    <a:pt x="49" y="343"/>
                  </a:lnTo>
                  <a:lnTo>
                    <a:pt x="52" y="343"/>
                  </a:lnTo>
                  <a:lnTo>
                    <a:pt x="53" y="343"/>
                  </a:lnTo>
                  <a:lnTo>
                    <a:pt x="54" y="343"/>
                  </a:lnTo>
                  <a:lnTo>
                    <a:pt x="59" y="343"/>
                  </a:lnTo>
                  <a:lnTo>
                    <a:pt x="62" y="343"/>
                  </a:lnTo>
                  <a:lnTo>
                    <a:pt x="63" y="343"/>
                  </a:lnTo>
                  <a:lnTo>
                    <a:pt x="65" y="343"/>
                  </a:lnTo>
                  <a:lnTo>
                    <a:pt x="66" y="343"/>
                  </a:lnTo>
                  <a:lnTo>
                    <a:pt x="67" y="343"/>
                  </a:lnTo>
                  <a:lnTo>
                    <a:pt x="67" y="341"/>
                  </a:lnTo>
                  <a:lnTo>
                    <a:pt x="67" y="340"/>
                  </a:lnTo>
                  <a:lnTo>
                    <a:pt x="67" y="339"/>
                  </a:lnTo>
                  <a:lnTo>
                    <a:pt x="67" y="338"/>
                  </a:lnTo>
                  <a:lnTo>
                    <a:pt x="67" y="337"/>
                  </a:lnTo>
                  <a:lnTo>
                    <a:pt x="67" y="336"/>
                  </a:lnTo>
                  <a:lnTo>
                    <a:pt x="65" y="329"/>
                  </a:lnTo>
                  <a:lnTo>
                    <a:pt x="63" y="326"/>
                  </a:lnTo>
                  <a:lnTo>
                    <a:pt x="63" y="325"/>
                  </a:lnTo>
                  <a:lnTo>
                    <a:pt x="63" y="323"/>
                  </a:lnTo>
                  <a:lnTo>
                    <a:pt x="63" y="317"/>
                  </a:lnTo>
                  <a:lnTo>
                    <a:pt x="63" y="312"/>
                  </a:lnTo>
                  <a:lnTo>
                    <a:pt x="63" y="311"/>
                  </a:lnTo>
                  <a:lnTo>
                    <a:pt x="63" y="309"/>
                  </a:lnTo>
                  <a:lnTo>
                    <a:pt x="63" y="308"/>
                  </a:lnTo>
                  <a:lnTo>
                    <a:pt x="63" y="307"/>
                  </a:lnTo>
                  <a:lnTo>
                    <a:pt x="62" y="307"/>
                  </a:lnTo>
                  <a:lnTo>
                    <a:pt x="61" y="307"/>
                  </a:lnTo>
                  <a:lnTo>
                    <a:pt x="60" y="307"/>
                  </a:lnTo>
                  <a:lnTo>
                    <a:pt x="55" y="306"/>
                  </a:lnTo>
                  <a:lnTo>
                    <a:pt x="53" y="305"/>
                  </a:lnTo>
                  <a:lnTo>
                    <a:pt x="53" y="304"/>
                  </a:lnTo>
                  <a:lnTo>
                    <a:pt x="48" y="298"/>
                  </a:lnTo>
                  <a:lnTo>
                    <a:pt x="45" y="294"/>
                  </a:lnTo>
                  <a:lnTo>
                    <a:pt x="45" y="293"/>
                  </a:lnTo>
                  <a:lnTo>
                    <a:pt x="43" y="292"/>
                  </a:lnTo>
                  <a:lnTo>
                    <a:pt x="38" y="289"/>
                  </a:lnTo>
                  <a:lnTo>
                    <a:pt x="35" y="287"/>
                  </a:lnTo>
                  <a:lnTo>
                    <a:pt x="35" y="286"/>
                  </a:lnTo>
                  <a:lnTo>
                    <a:pt x="35" y="285"/>
                  </a:lnTo>
                  <a:lnTo>
                    <a:pt x="35" y="284"/>
                  </a:lnTo>
                  <a:lnTo>
                    <a:pt x="35" y="283"/>
                  </a:lnTo>
                  <a:lnTo>
                    <a:pt x="34" y="283"/>
                  </a:lnTo>
                  <a:lnTo>
                    <a:pt x="33" y="283"/>
                  </a:lnTo>
                  <a:lnTo>
                    <a:pt x="32" y="283"/>
                  </a:lnTo>
                  <a:lnTo>
                    <a:pt x="31" y="283"/>
                  </a:lnTo>
                  <a:lnTo>
                    <a:pt x="30" y="283"/>
                  </a:lnTo>
                  <a:lnTo>
                    <a:pt x="26" y="283"/>
                  </a:lnTo>
                  <a:lnTo>
                    <a:pt x="24" y="283"/>
                  </a:lnTo>
                  <a:lnTo>
                    <a:pt x="23" y="283"/>
                  </a:lnTo>
                  <a:lnTo>
                    <a:pt x="22" y="283"/>
                  </a:lnTo>
                  <a:lnTo>
                    <a:pt x="17" y="282"/>
                  </a:lnTo>
                  <a:lnTo>
                    <a:pt x="14" y="281"/>
                  </a:lnTo>
                  <a:lnTo>
                    <a:pt x="14" y="280"/>
                  </a:lnTo>
                  <a:lnTo>
                    <a:pt x="13" y="280"/>
                  </a:lnTo>
                  <a:lnTo>
                    <a:pt x="12" y="280"/>
                  </a:lnTo>
                  <a:lnTo>
                    <a:pt x="6" y="277"/>
                  </a:lnTo>
                  <a:lnTo>
                    <a:pt x="3" y="276"/>
                  </a:lnTo>
                  <a:lnTo>
                    <a:pt x="3" y="275"/>
                  </a:lnTo>
                  <a:lnTo>
                    <a:pt x="2" y="275"/>
                  </a:lnTo>
                  <a:lnTo>
                    <a:pt x="1" y="275"/>
                  </a:lnTo>
                  <a:lnTo>
                    <a:pt x="0" y="275"/>
                  </a:lnTo>
                  <a:lnTo>
                    <a:pt x="1" y="272"/>
                  </a:lnTo>
                  <a:lnTo>
                    <a:pt x="2" y="270"/>
                  </a:lnTo>
                  <a:lnTo>
                    <a:pt x="3" y="269"/>
                  </a:lnTo>
                  <a:lnTo>
                    <a:pt x="3" y="268"/>
                  </a:lnTo>
                  <a:lnTo>
                    <a:pt x="3" y="263"/>
                  </a:lnTo>
                  <a:lnTo>
                    <a:pt x="3" y="259"/>
                  </a:lnTo>
                  <a:lnTo>
                    <a:pt x="3" y="258"/>
                  </a:lnTo>
                  <a:lnTo>
                    <a:pt x="3" y="256"/>
                  </a:lnTo>
                  <a:lnTo>
                    <a:pt x="5" y="250"/>
                  </a:lnTo>
                  <a:lnTo>
                    <a:pt x="6" y="245"/>
                  </a:lnTo>
                  <a:lnTo>
                    <a:pt x="7" y="244"/>
                  </a:lnTo>
                  <a:lnTo>
                    <a:pt x="8" y="243"/>
                  </a:lnTo>
                  <a:lnTo>
                    <a:pt x="10" y="241"/>
                  </a:lnTo>
                  <a:lnTo>
                    <a:pt x="11" y="240"/>
                  </a:lnTo>
                  <a:lnTo>
                    <a:pt x="12" y="239"/>
                  </a:lnTo>
                  <a:lnTo>
                    <a:pt x="13" y="238"/>
                  </a:lnTo>
                  <a:lnTo>
                    <a:pt x="14" y="237"/>
                  </a:lnTo>
                  <a:lnTo>
                    <a:pt x="16" y="237"/>
                  </a:lnTo>
                  <a:lnTo>
                    <a:pt x="17" y="237"/>
                  </a:lnTo>
                  <a:lnTo>
                    <a:pt x="18" y="237"/>
                  </a:lnTo>
                  <a:lnTo>
                    <a:pt x="21" y="235"/>
                  </a:lnTo>
                  <a:lnTo>
                    <a:pt x="23" y="234"/>
                  </a:lnTo>
                  <a:lnTo>
                    <a:pt x="24" y="233"/>
                  </a:lnTo>
                  <a:lnTo>
                    <a:pt x="25" y="233"/>
                  </a:lnTo>
                  <a:lnTo>
                    <a:pt x="29" y="233"/>
                  </a:lnTo>
                  <a:lnTo>
                    <a:pt x="31" y="233"/>
                  </a:lnTo>
                  <a:lnTo>
                    <a:pt x="32" y="233"/>
                  </a:lnTo>
                  <a:lnTo>
                    <a:pt x="33" y="233"/>
                  </a:lnTo>
                  <a:lnTo>
                    <a:pt x="34" y="233"/>
                  </a:lnTo>
                  <a:lnTo>
                    <a:pt x="35" y="233"/>
                  </a:lnTo>
                  <a:lnTo>
                    <a:pt x="35" y="232"/>
                  </a:lnTo>
                  <a:lnTo>
                    <a:pt x="35" y="231"/>
                  </a:lnTo>
                  <a:lnTo>
                    <a:pt x="35" y="230"/>
                  </a:lnTo>
                  <a:lnTo>
                    <a:pt x="35" y="229"/>
                  </a:lnTo>
                  <a:lnTo>
                    <a:pt x="35" y="226"/>
                  </a:lnTo>
                  <a:lnTo>
                    <a:pt x="35" y="223"/>
                  </a:lnTo>
                  <a:lnTo>
                    <a:pt x="35" y="222"/>
                  </a:lnTo>
                  <a:lnTo>
                    <a:pt x="35" y="221"/>
                  </a:lnTo>
                  <a:lnTo>
                    <a:pt x="35" y="216"/>
                  </a:lnTo>
                  <a:lnTo>
                    <a:pt x="35" y="213"/>
                  </a:lnTo>
                  <a:lnTo>
                    <a:pt x="35" y="212"/>
                  </a:lnTo>
                  <a:lnTo>
                    <a:pt x="35" y="211"/>
                  </a:lnTo>
                  <a:lnTo>
                    <a:pt x="35" y="205"/>
                  </a:lnTo>
                  <a:lnTo>
                    <a:pt x="35" y="202"/>
                  </a:lnTo>
                  <a:lnTo>
                    <a:pt x="35" y="201"/>
                  </a:lnTo>
                  <a:lnTo>
                    <a:pt x="35" y="200"/>
                  </a:lnTo>
                  <a:lnTo>
                    <a:pt x="35" y="199"/>
                  </a:lnTo>
                  <a:lnTo>
                    <a:pt x="35" y="198"/>
                  </a:lnTo>
                  <a:lnTo>
                    <a:pt x="37" y="198"/>
                  </a:lnTo>
                  <a:lnTo>
                    <a:pt x="38" y="198"/>
                  </a:lnTo>
                  <a:lnTo>
                    <a:pt x="39" y="198"/>
                  </a:lnTo>
                  <a:lnTo>
                    <a:pt x="42" y="198"/>
                  </a:lnTo>
                  <a:lnTo>
                    <a:pt x="44" y="198"/>
                  </a:lnTo>
                  <a:lnTo>
                    <a:pt x="45" y="198"/>
                  </a:lnTo>
                  <a:lnTo>
                    <a:pt x="47" y="198"/>
                  </a:lnTo>
                  <a:lnTo>
                    <a:pt x="50" y="198"/>
                  </a:lnTo>
                  <a:lnTo>
                    <a:pt x="52" y="198"/>
                  </a:lnTo>
                  <a:lnTo>
                    <a:pt x="53" y="198"/>
                  </a:lnTo>
                  <a:lnTo>
                    <a:pt x="55" y="198"/>
                  </a:lnTo>
                  <a:lnTo>
                    <a:pt x="56" y="198"/>
                  </a:lnTo>
                  <a:lnTo>
                    <a:pt x="56" y="195"/>
                  </a:lnTo>
                  <a:lnTo>
                    <a:pt x="56" y="194"/>
                  </a:lnTo>
                  <a:lnTo>
                    <a:pt x="57" y="193"/>
                  </a:lnTo>
                  <a:lnTo>
                    <a:pt x="56" y="191"/>
                  </a:lnTo>
                  <a:lnTo>
                    <a:pt x="56" y="190"/>
                  </a:lnTo>
                  <a:lnTo>
                    <a:pt x="56" y="188"/>
                  </a:lnTo>
                  <a:lnTo>
                    <a:pt x="55" y="185"/>
                  </a:lnTo>
                  <a:lnTo>
                    <a:pt x="55" y="183"/>
                  </a:lnTo>
                  <a:lnTo>
                    <a:pt x="55" y="182"/>
                  </a:lnTo>
                  <a:lnTo>
                    <a:pt x="54" y="180"/>
                  </a:lnTo>
                  <a:lnTo>
                    <a:pt x="54" y="179"/>
                  </a:lnTo>
                  <a:lnTo>
                    <a:pt x="54" y="178"/>
                  </a:lnTo>
                  <a:lnTo>
                    <a:pt x="57" y="178"/>
                  </a:lnTo>
                  <a:lnTo>
                    <a:pt x="59" y="178"/>
                  </a:lnTo>
                  <a:lnTo>
                    <a:pt x="60" y="177"/>
                  </a:lnTo>
                  <a:lnTo>
                    <a:pt x="61" y="177"/>
                  </a:lnTo>
                  <a:lnTo>
                    <a:pt x="67" y="177"/>
                  </a:lnTo>
                  <a:lnTo>
                    <a:pt x="70" y="177"/>
                  </a:lnTo>
                  <a:lnTo>
                    <a:pt x="71" y="177"/>
                  </a:lnTo>
                  <a:lnTo>
                    <a:pt x="75" y="178"/>
                  </a:lnTo>
                  <a:lnTo>
                    <a:pt x="77" y="178"/>
                  </a:lnTo>
                  <a:lnTo>
                    <a:pt x="78" y="178"/>
                  </a:lnTo>
                  <a:lnTo>
                    <a:pt x="79" y="178"/>
                  </a:lnTo>
                  <a:lnTo>
                    <a:pt x="85" y="178"/>
                  </a:lnTo>
                  <a:lnTo>
                    <a:pt x="88" y="178"/>
                  </a:lnTo>
                  <a:lnTo>
                    <a:pt x="89" y="177"/>
                  </a:lnTo>
                  <a:lnTo>
                    <a:pt x="88" y="173"/>
                  </a:lnTo>
                  <a:lnTo>
                    <a:pt x="88" y="168"/>
                  </a:lnTo>
                  <a:lnTo>
                    <a:pt x="88" y="166"/>
                  </a:lnTo>
                  <a:lnTo>
                    <a:pt x="88" y="165"/>
                  </a:lnTo>
                  <a:lnTo>
                    <a:pt x="88" y="164"/>
                  </a:lnTo>
                  <a:lnTo>
                    <a:pt x="88" y="161"/>
                  </a:lnTo>
                  <a:lnTo>
                    <a:pt x="89" y="159"/>
                  </a:lnTo>
                  <a:lnTo>
                    <a:pt x="88" y="156"/>
                  </a:lnTo>
                  <a:lnTo>
                    <a:pt x="88" y="152"/>
                  </a:lnTo>
                  <a:lnTo>
                    <a:pt x="88" y="151"/>
                  </a:lnTo>
                  <a:lnTo>
                    <a:pt x="88" y="148"/>
                  </a:lnTo>
                  <a:lnTo>
                    <a:pt x="88" y="146"/>
                  </a:lnTo>
                  <a:lnTo>
                    <a:pt x="88" y="145"/>
                  </a:lnTo>
                  <a:lnTo>
                    <a:pt x="90" y="145"/>
                  </a:lnTo>
                  <a:lnTo>
                    <a:pt x="91" y="145"/>
                  </a:lnTo>
                  <a:lnTo>
                    <a:pt x="92" y="145"/>
                  </a:lnTo>
                  <a:lnTo>
                    <a:pt x="93" y="145"/>
                  </a:lnTo>
                  <a:lnTo>
                    <a:pt x="94" y="145"/>
                  </a:lnTo>
                  <a:lnTo>
                    <a:pt x="95" y="145"/>
                  </a:lnTo>
                  <a:lnTo>
                    <a:pt x="96" y="145"/>
                  </a:lnTo>
                  <a:lnTo>
                    <a:pt x="99" y="145"/>
                  </a:lnTo>
                  <a:lnTo>
                    <a:pt x="102" y="145"/>
                  </a:lnTo>
                  <a:lnTo>
                    <a:pt x="103" y="145"/>
                  </a:lnTo>
                  <a:lnTo>
                    <a:pt x="106" y="145"/>
                  </a:lnTo>
                  <a:lnTo>
                    <a:pt x="108" y="145"/>
                  </a:lnTo>
                  <a:lnTo>
                    <a:pt x="109" y="145"/>
                  </a:lnTo>
                  <a:lnTo>
                    <a:pt x="111" y="145"/>
                  </a:lnTo>
                  <a:lnTo>
                    <a:pt x="112" y="145"/>
                  </a:lnTo>
                  <a:lnTo>
                    <a:pt x="113" y="145"/>
                  </a:lnTo>
                  <a:lnTo>
                    <a:pt x="113" y="144"/>
                  </a:lnTo>
                  <a:lnTo>
                    <a:pt x="113" y="143"/>
                  </a:lnTo>
                  <a:lnTo>
                    <a:pt x="113" y="142"/>
                  </a:lnTo>
                  <a:lnTo>
                    <a:pt x="113" y="141"/>
                  </a:lnTo>
                  <a:lnTo>
                    <a:pt x="113" y="138"/>
                  </a:lnTo>
                  <a:lnTo>
                    <a:pt x="113" y="136"/>
                  </a:lnTo>
                  <a:lnTo>
                    <a:pt x="113" y="134"/>
                  </a:lnTo>
                  <a:lnTo>
                    <a:pt x="113" y="133"/>
                  </a:lnTo>
                  <a:lnTo>
                    <a:pt x="113" y="130"/>
                  </a:lnTo>
                  <a:lnTo>
                    <a:pt x="113" y="128"/>
                  </a:lnTo>
                  <a:lnTo>
                    <a:pt x="113" y="127"/>
                  </a:lnTo>
                  <a:lnTo>
                    <a:pt x="113" y="125"/>
                  </a:lnTo>
                  <a:lnTo>
                    <a:pt x="113" y="119"/>
                  </a:lnTo>
                  <a:lnTo>
                    <a:pt x="113" y="114"/>
                  </a:lnTo>
                  <a:lnTo>
                    <a:pt x="113" y="113"/>
                  </a:lnTo>
                  <a:lnTo>
                    <a:pt x="113" y="112"/>
                  </a:lnTo>
                  <a:lnTo>
                    <a:pt x="113" y="111"/>
                  </a:lnTo>
                  <a:lnTo>
                    <a:pt x="113" y="110"/>
                  </a:lnTo>
                  <a:lnTo>
                    <a:pt x="114" y="110"/>
                  </a:lnTo>
                  <a:lnTo>
                    <a:pt x="115" y="110"/>
                  </a:lnTo>
                  <a:lnTo>
                    <a:pt x="116" y="110"/>
                  </a:lnTo>
                  <a:lnTo>
                    <a:pt x="117" y="110"/>
                  </a:lnTo>
                  <a:lnTo>
                    <a:pt x="121" y="110"/>
                  </a:lnTo>
                  <a:lnTo>
                    <a:pt x="123" y="110"/>
                  </a:lnTo>
                  <a:lnTo>
                    <a:pt x="124" y="110"/>
                  </a:lnTo>
                  <a:lnTo>
                    <a:pt x="127" y="110"/>
                  </a:lnTo>
                  <a:lnTo>
                    <a:pt x="129" y="110"/>
                  </a:lnTo>
                  <a:lnTo>
                    <a:pt x="130" y="110"/>
                  </a:lnTo>
                  <a:lnTo>
                    <a:pt x="132" y="110"/>
                  </a:lnTo>
                  <a:lnTo>
                    <a:pt x="133" y="110"/>
                  </a:lnTo>
                  <a:lnTo>
                    <a:pt x="134" y="110"/>
                  </a:lnTo>
                  <a:lnTo>
                    <a:pt x="134" y="111"/>
                  </a:lnTo>
                  <a:lnTo>
                    <a:pt x="134" y="112"/>
                  </a:lnTo>
                  <a:lnTo>
                    <a:pt x="134" y="113"/>
                  </a:lnTo>
                  <a:lnTo>
                    <a:pt x="134" y="114"/>
                  </a:lnTo>
                  <a:lnTo>
                    <a:pt x="134" y="115"/>
                  </a:lnTo>
                  <a:lnTo>
                    <a:pt x="134" y="116"/>
                  </a:lnTo>
                  <a:lnTo>
                    <a:pt x="134" y="118"/>
                  </a:lnTo>
                  <a:lnTo>
                    <a:pt x="134" y="119"/>
                  </a:lnTo>
                  <a:lnTo>
                    <a:pt x="134" y="122"/>
                  </a:lnTo>
                  <a:lnTo>
                    <a:pt x="134" y="124"/>
                  </a:lnTo>
                  <a:lnTo>
                    <a:pt x="134" y="125"/>
                  </a:lnTo>
                  <a:lnTo>
                    <a:pt x="134" y="126"/>
                  </a:lnTo>
                  <a:lnTo>
                    <a:pt x="134" y="129"/>
                  </a:lnTo>
                  <a:lnTo>
                    <a:pt x="134" y="131"/>
                  </a:lnTo>
                  <a:lnTo>
                    <a:pt x="134" y="132"/>
                  </a:lnTo>
                  <a:lnTo>
                    <a:pt x="134" y="133"/>
                  </a:lnTo>
                  <a:lnTo>
                    <a:pt x="134" y="134"/>
                  </a:lnTo>
                  <a:lnTo>
                    <a:pt x="135" y="134"/>
                  </a:lnTo>
                  <a:lnTo>
                    <a:pt x="136" y="134"/>
                  </a:lnTo>
                  <a:lnTo>
                    <a:pt x="137" y="134"/>
                  </a:lnTo>
                  <a:lnTo>
                    <a:pt x="139" y="134"/>
                  </a:lnTo>
                  <a:lnTo>
                    <a:pt x="142" y="134"/>
                  </a:lnTo>
                  <a:lnTo>
                    <a:pt x="144" y="134"/>
                  </a:lnTo>
                  <a:lnTo>
                    <a:pt x="145" y="134"/>
                  </a:lnTo>
                  <a:lnTo>
                    <a:pt x="147" y="136"/>
                  </a:lnTo>
                  <a:lnTo>
                    <a:pt x="154" y="137"/>
                  </a:lnTo>
                  <a:lnTo>
                    <a:pt x="161" y="138"/>
                  </a:lnTo>
                  <a:lnTo>
                    <a:pt x="162" y="138"/>
                  </a:lnTo>
                  <a:lnTo>
                    <a:pt x="166" y="138"/>
                  </a:lnTo>
                  <a:lnTo>
                    <a:pt x="179" y="138"/>
                  </a:lnTo>
                  <a:lnTo>
                    <a:pt x="189" y="138"/>
                  </a:lnTo>
                  <a:lnTo>
                    <a:pt x="190" y="138"/>
                  </a:lnTo>
                  <a:lnTo>
                    <a:pt x="191" y="138"/>
                  </a:lnTo>
                  <a:lnTo>
                    <a:pt x="197" y="138"/>
                  </a:lnTo>
                  <a:lnTo>
                    <a:pt x="200" y="138"/>
                  </a:lnTo>
                  <a:lnTo>
                    <a:pt x="201" y="138"/>
                  </a:lnTo>
                  <a:lnTo>
                    <a:pt x="202" y="138"/>
                  </a:lnTo>
                  <a:lnTo>
                    <a:pt x="203" y="138"/>
                  </a:lnTo>
                  <a:lnTo>
                    <a:pt x="204" y="138"/>
                  </a:lnTo>
                  <a:lnTo>
                    <a:pt x="206" y="138"/>
                  </a:lnTo>
                  <a:lnTo>
                    <a:pt x="207" y="138"/>
                  </a:lnTo>
                  <a:lnTo>
                    <a:pt x="208" y="138"/>
                  </a:lnTo>
                  <a:lnTo>
                    <a:pt x="209" y="138"/>
                  </a:lnTo>
                  <a:lnTo>
                    <a:pt x="215" y="137"/>
                  </a:lnTo>
                  <a:lnTo>
                    <a:pt x="218" y="136"/>
                  </a:lnTo>
                  <a:lnTo>
                    <a:pt x="219" y="134"/>
                  </a:lnTo>
                  <a:lnTo>
                    <a:pt x="220" y="134"/>
                  </a:lnTo>
                  <a:lnTo>
                    <a:pt x="225" y="134"/>
                  </a:lnTo>
                  <a:lnTo>
                    <a:pt x="228" y="134"/>
                  </a:lnTo>
                  <a:lnTo>
                    <a:pt x="229" y="134"/>
                  </a:lnTo>
                  <a:lnTo>
                    <a:pt x="231" y="134"/>
                  </a:lnTo>
                  <a:lnTo>
                    <a:pt x="232" y="134"/>
                  </a:lnTo>
                  <a:lnTo>
                    <a:pt x="233" y="134"/>
                  </a:lnTo>
                  <a:lnTo>
                    <a:pt x="233" y="133"/>
                  </a:lnTo>
                  <a:lnTo>
                    <a:pt x="233" y="130"/>
                  </a:lnTo>
                  <a:lnTo>
                    <a:pt x="233" y="128"/>
                  </a:lnTo>
                  <a:lnTo>
                    <a:pt x="233" y="127"/>
                  </a:lnTo>
                  <a:lnTo>
                    <a:pt x="231" y="121"/>
                  </a:lnTo>
                  <a:lnTo>
                    <a:pt x="229" y="118"/>
                  </a:lnTo>
                  <a:lnTo>
                    <a:pt x="229" y="116"/>
                  </a:lnTo>
                  <a:lnTo>
                    <a:pt x="228" y="113"/>
                  </a:lnTo>
                  <a:lnTo>
                    <a:pt x="226" y="104"/>
                  </a:lnTo>
                  <a:lnTo>
                    <a:pt x="225" y="96"/>
                  </a:lnTo>
                  <a:lnTo>
                    <a:pt x="225" y="95"/>
                  </a:lnTo>
                  <a:lnTo>
                    <a:pt x="224" y="92"/>
                  </a:lnTo>
                  <a:lnTo>
                    <a:pt x="223" y="83"/>
                  </a:lnTo>
                  <a:lnTo>
                    <a:pt x="222" y="75"/>
                  </a:lnTo>
                  <a:lnTo>
                    <a:pt x="222" y="74"/>
                  </a:lnTo>
                  <a:lnTo>
                    <a:pt x="222" y="71"/>
                  </a:lnTo>
                  <a:lnTo>
                    <a:pt x="222" y="69"/>
                  </a:lnTo>
                  <a:lnTo>
                    <a:pt x="222" y="68"/>
                  </a:lnTo>
                  <a:lnTo>
                    <a:pt x="223" y="68"/>
                  </a:lnTo>
                  <a:lnTo>
                    <a:pt x="224" y="68"/>
                  </a:lnTo>
                  <a:lnTo>
                    <a:pt x="225" y="68"/>
                  </a:lnTo>
                  <a:lnTo>
                    <a:pt x="226" y="68"/>
                  </a:lnTo>
                  <a:lnTo>
                    <a:pt x="232" y="68"/>
                  </a:lnTo>
                  <a:lnTo>
                    <a:pt x="235" y="68"/>
                  </a:lnTo>
                  <a:lnTo>
                    <a:pt x="236" y="68"/>
                  </a:lnTo>
                  <a:lnTo>
                    <a:pt x="239" y="68"/>
                  </a:lnTo>
                  <a:lnTo>
                    <a:pt x="251" y="68"/>
                  </a:lnTo>
                  <a:lnTo>
                    <a:pt x="260" y="68"/>
                  </a:lnTo>
                  <a:lnTo>
                    <a:pt x="261" y="68"/>
                  </a:lnTo>
                  <a:lnTo>
                    <a:pt x="264" y="68"/>
                  </a:lnTo>
                  <a:lnTo>
                    <a:pt x="274" y="68"/>
                  </a:lnTo>
                  <a:lnTo>
                    <a:pt x="281" y="68"/>
                  </a:lnTo>
                  <a:lnTo>
                    <a:pt x="282" y="68"/>
                  </a:lnTo>
                  <a:lnTo>
                    <a:pt x="285" y="68"/>
                  </a:lnTo>
                  <a:lnTo>
                    <a:pt x="288" y="68"/>
                  </a:lnTo>
                  <a:lnTo>
                    <a:pt x="289" y="68"/>
                  </a:lnTo>
                  <a:lnTo>
                    <a:pt x="289" y="66"/>
                  </a:lnTo>
                  <a:lnTo>
                    <a:pt x="289" y="65"/>
                  </a:lnTo>
                  <a:lnTo>
                    <a:pt x="289" y="63"/>
                  </a:lnTo>
                  <a:lnTo>
                    <a:pt x="289" y="62"/>
                  </a:lnTo>
                  <a:lnTo>
                    <a:pt x="289" y="61"/>
                  </a:lnTo>
                  <a:lnTo>
                    <a:pt x="289" y="60"/>
                  </a:lnTo>
                  <a:lnTo>
                    <a:pt x="289" y="59"/>
                  </a:lnTo>
                  <a:lnTo>
                    <a:pt x="289" y="54"/>
                  </a:lnTo>
                  <a:lnTo>
                    <a:pt x="289" y="51"/>
                  </a:lnTo>
                  <a:lnTo>
                    <a:pt x="289" y="50"/>
                  </a:lnTo>
                  <a:lnTo>
                    <a:pt x="289" y="48"/>
                  </a:lnTo>
                  <a:lnTo>
                    <a:pt x="289" y="41"/>
                  </a:lnTo>
                  <a:lnTo>
                    <a:pt x="289" y="37"/>
                  </a:lnTo>
                  <a:lnTo>
                    <a:pt x="289" y="36"/>
                  </a:lnTo>
                  <a:lnTo>
                    <a:pt x="289" y="34"/>
                  </a:lnTo>
                  <a:lnTo>
                    <a:pt x="289" y="33"/>
                  </a:lnTo>
                  <a:lnTo>
                    <a:pt x="289" y="32"/>
                  </a:lnTo>
                  <a:lnTo>
                    <a:pt x="291" y="35"/>
                  </a:lnTo>
                  <a:lnTo>
                    <a:pt x="292" y="36"/>
                  </a:lnTo>
                  <a:lnTo>
                    <a:pt x="293" y="36"/>
                  </a:lnTo>
                  <a:lnTo>
                    <a:pt x="296" y="36"/>
                  </a:lnTo>
                  <a:lnTo>
                    <a:pt x="298" y="36"/>
                  </a:lnTo>
                  <a:lnTo>
                    <a:pt x="299" y="36"/>
                  </a:lnTo>
                  <a:lnTo>
                    <a:pt x="306" y="38"/>
                  </a:lnTo>
                  <a:lnTo>
                    <a:pt x="309" y="39"/>
                  </a:lnTo>
                  <a:lnTo>
                    <a:pt x="310" y="39"/>
                  </a:lnTo>
                  <a:lnTo>
                    <a:pt x="312" y="41"/>
                  </a:lnTo>
                  <a:lnTo>
                    <a:pt x="313" y="42"/>
                  </a:lnTo>
                  <a:lnTo>
                    <a:pt x="314" y="42"/>
                  </a:lnTo>
                  <a:lnTo>
                    <a:pt x="315" y="45"/>
                  </a:lnTo>
                  <a:lnTo>
                    <a:pt x="316" y="47"/>
                  </a:lnTo>
                  <a:lnTo>
                    <a:pt x="317" y="47"/>
                  </a:lnTo>
                  <a:lnTo>
                    <a:pt x="318" y="49"/>
                  </a:lnTo>
                  <a:lnTo>
                    <a:pt x="319" y="50"/>
                  </a:lnTo>
                  <a:lnTo>
                    <a:pt x="320" y="50"/>
                  </a:lnTo>
                  <a:lnTo>
                    <a:pt x="322" y="50"/>
                  </a:lnTo>
                  <a:lnTo>
                    <a:pt x="324" y="50"/>
                  </a:lnTo>
                  <a:lnTo>
                    <a:pt x="325" y="50"/>
                  </a:lnTo>
                  <a:lnTo>
                    <a:pt x="326" y="50"/>
                  </a:lnTo>
                  <a:lnTo>
                    <a:pt x="331" y="50"/>
                  </a:lnTo>
                  <a:lnTo>
                    <a:pt x="334" y="50"/>
                  </a:lnTo>
                  <a:lnTo>
                    <a:pt x="335" y="50"/>
                  </a:lnTo>
                  <a:lnTo>
                    <a:pt x="337" y="51"/>
                  </a:lnTo>
                  <a:lnTo>
                    <a:pt x="345" y="52"/>
                  </a:lnTo>
                  <a:lnTo>
                    <a:pt x="351" y="53"/>
                  </a:lnTo>
                  <a:lnTo>
                    <a:pt x="352" y="53"/>
                  </a:lnTo>
                  <a:lnTo>
                    <a:pt x="354" y="54"/>
                  </a:lnTo>
                  <a:lnTo>
                    <a:pt x="363" y="56"/>
                  </a:lnTo>
                  <a:lnTo>
                    <a:pt x="369" y="57"/>
                  </a:lnTo>
                  <a:lnTo>
                    <a:pt x="370" y="57"/>
                  </a:lnTo>
                  <a:lnTo>
                    <a:pt x="371" y="57"/>
                  </a:lnTo>
                  <a:lnTo>
                    <a:pt x="374" y="57"/>
                  </a:lnTo>
                  <a:lnTo>
                    <a:pt x="376" y="57"/>
                  </a:lnTo>
                  <a:lnTo>
                    <a:pt x="377" y="57"/>
                  </a:lnTo>
                  <a:lnTo>
                    <a:pt x="377" y="56"/>
                  </a:lnTo>
                  <a:lnTo>
                    <a:pt x="377" y="53"/>
                  </a:lnTo>
                  <a:lnTo>
                    <a:pt x="377" y="51"/>
                  </a:lnTo>
                  <a:lnTo>
                    <a:pt x="377" y="50"/>
                  </a:lnTo>
                  <a:lnTo>
                    <a:pt x="377" y="49"/>
                  </a:lnTo>
                  <a:lnTo>
                    <a:pt x="377" y="45"/>
                  </a:lnTo>
                  <a:lnTo>
                    <a:pt x="377" y="43"/>
                  </a:lnTo>
                  <a:lnTo>
                    <a:pt x="377" y="42"/>
                  </a:lnTo>
                  <a:lnTo>
                    <a:pt x="377" y="40"/>
                  </a:lnTo>
                  <a:lnTo>
                    <a:pt x="377" y="33"/>
                  </a:lnTo>
                  <a:lnTo>
                    <a:pt x="377" y="26"/>
                  </a:lnTo>
                  <a:lnTo>
                    <a:pt x="377" y="25"/>
                  </a:lnTo>
                  <a:lnTo>
                    <a:pt x="377" y="23"/>
                  </a:lnTo>
                  <a:lnTo>
                    <a:pt x="377" y="15"/>
                  </a:lnTo>
                  <a:lnTo>
                    <a:pt x="377" y="8"/>
                  </a:lnTo>
                  <a:lnTo>
                    <a:pt x="377" y="7"/>
                  </a:lnTo>
                  <a:lnTo>
                    <a:pt x="377" y="6"/>
                  </a:lnTo>
                  <a:lnTo>
                    <a:pt x="377" y="3"/>
                  </a:lnTo>
                  <a:lnTo>
                    <a:pt x="377" y="1"/>
                  </a:lnTo>
                  <a:lnTo>
                    <a:pt x="377" y="0"/>
                  </a:lnTo>
                  <a:lnTo>
                    <a:pt x="379" y="0"/>
                  </a:lnTo>
                  <a:lnTo>
                    <a:pt x="380" y="0"/>
                  </a:lnTo>
                  <a:lnTo>
                    <a:pt x="381" y="0"/>
                  </a:lnTo>
                  <a:lnTo>
                    <a:pt x="382" y="0"/>
                  </a:lnTo>
                  <a:lnTo>
                    <a:pt x="385" y="0"/>
                  </a:lnTo>
                  <a:lnTo>
                    <a:pt x="387" y="0"/>
                  </a:lnTo>
                  <a:lnTo>
                    <a:pt x="388" y="0"/>
                  </a:lnTo>
                  <a:lnTo>
                    <a:pt x="391" y="0"/>
                  </a:lnTo>
                  <a:lnTo>
                    <a:pt x="393" y="0"/>
                  </a:lnTo>
                  <a:lnTo>
                    <a:pt x="394" y="0"/>
                  </a:lnTo>
                  <a:lnTo>
                    <a:pt x="396" y="0"/>
                  </a:lnTo>
                  <a:lnTo>
                    <a:pt x="398" y="0"/>
                  </a:lnTo>
                  <a:lnTo>
                    <a:pt x="399" y="0"/>
                  </a:lnTo>
                  <a:lnTo>
                    <a:pt x="399" y="1"/>
                  </a:lnTo>
                  <a:lnTo>
                    <a:pt x="399" y="3"/>
                  </a:lnTo>
                  <a:lnTo>
                    <a:pt x="399" y="4"/>
                  </a:lnTo>
                  <a:lnTo>
                    <a:pt x="399" y="5"/>
                  </a:lnTo>
                  <a:lnTo>
                    <a:pt x="399" y="6"/>
                  </a:lnTo>
                  <a:lnTo>
                    <a:pt x="399" y="7"/>
                  </a:lnTo>
                  <a:lnTo>
                    <a:pt x="399" y="8"/>
                  </a:lnTo>
                  <a:lnTo>
                    <a:pt x="399" y="9"/>
                  </a:lnTo>
                  <a:lnTo>
                    <a:pt x="399" y="13"/>
                  </a:lnTo>
                  <a:lnTo>
                    <a:pt x="399" y="15"/>
                  </a:lnTo>
                  <a:lnTo>
                    <a:pt x="399" y="16"/>
                  </a:lnTo>
                  <a:lnTo>
                    <a:pt x="399" y="19"/>
                  </a:lnTo>
                  <a:lnTo>
                    <a:pt x="399" y="21"/>
                  </a:lnTo>
                  <a:lnTo>
                    <a:pt x="400" y="24"/>
                  </a:lnTo>
                  <a:lnTo>
                    <a:pt x="401" y="25"/>
                  </a:lnTo>
                  <a:lnTo>
                    <a:pt x="402" y="25"/>
                  </a:lnTo>
                  <a:lnTo>
                    <a:pt x="403" y="25"/>
                  </a:lnTo>
                  <a:lnTo>
                    <a:pt x="404" y="25"/>
                  </a:lnTo>
                  <a:lnTo>
                    <a:pt x="405" y="25"/>
                  </a:lnTo>
                  <a:lnTo>
                    <a:pt x="406" y="25"/>
                  </a:lnTo>
                  <a:lnTo>
                    <a:pt x="411" y="25"/>
                  </a:lnTo>
                  <a:lnTo>
                    <a:pt x="414" y="25"/>
                  </a:lnTo>
                  <a:lnTo>
                    <a:pt x="416" y="25"/>
                  </a:lnTo>
                  <a:lnTo>
                    <a:pt x="422" y="27"/>
                  </a:lnTo>
                  <a:lnTo>
                    <a:pt x="425" y="29"/>
                  </a:lnTo>
                  <a:lnTo>
                    <a:pt x="426" y="29"/>
                  </a:lnTo>
                  <a:lnTo>
                    <a:pt x="428" y="29"/>
                  </a:lnTo>
                  <a:lnTo>
                    <a:pt x="429" y="29"/>
                  </a:lnTo>
                  <a:lnTo>
                    <a:pt x="430" y="29"/>
                  </a:lnTo>
                  <a:lnTo>
                    <a:pt x="431" y="31"/>
                  </a:lnTo>
                  <a:lnTo>
                    <a:pt x="432" y="32"/>
                  </a:lnTo>
                  <a:lnTo>
                    <a:pt x="433" y="32"/>
                  </a:lnTo>
                  <a:lnTo>
                    <a:pt x="435" y="33"/>
                  </a:lnTo>
                  <a:lnTo>
                    <a:pt x="438" y="35"/>
                  </a:lnTo>
                  <a:lnTo>
                    <a:pt x="440" y="36"/>
                  </a:lnTo>
                  <a:lnTo>
                    <a:pt x="441" y="36"/>
                  </a:lnTo>
                  <a:lnTo>
                    <a:pt x="443" y="39"/>
                  </a:lnTo>
                  <a:lnTo>
                    <a:pt x="450" y="45"/>
                  </a:lnTo>
                  <a:lnTo>
                    <a:pt x="457" y="50"/>
                  </a:lnTo>
                  <a:lnTo>
                    <a:pt x="458" y="50"/>
                  </a:lnTo>
                  <a:lnTo>
                    <a:pt x="461" y="53"/>
                  </a:lnTo>
                  <a:lnTo>
                    <a:pt x="471" y="61"/>
                  </a:lnTo>
                  <a:lnTo>
                    <a:pt x="478" y="68"/>
                  </a:lnTo>
                  <a:lnTo>
                    <a:pt x="479" y="68"/>
                  </a:lnTo>
                  <a:lnTo>
                    <a:pt x="480" y="69"/>
                  </a:lnTo>
                  <a:lnTo>
                    <a:pt x="483" y="70"/>
                  </a:lnTo>
                  <a:lnTo>
                    <a:pt x="485" y="71"/>
                  </a:lnTo>
                  <a:lnTo>
                    <a:pt x="486" y="71"/>
                  </a:lnTo>
                  <a:lnTo>
                    <a:pt x="491" y="71"/>
                  </a:lnTo>
                  <a:lnTo>
                    <a:pt x="503" y="71"/>
                  </a:lnTo>
                  <a:lnTo>
                    <a:pt x="514" y="71"/>
                  </a:lnTo>
                  <a:lnTo>
                    <a:pt x="515" y="71"/>
                  </a:lnTo>
                  <a:lnTo>
                    <a:pt x="521" y="71"/>
                  </a:lnTo>
                  <a:lnTo>
                    <a:pt x="540" y="71"/>
                  </a:lnTo>
                  <a:lnTo>
                    <a:pt x="556" y="71"/>
                  </a:lnTo>
                  <a:lnTo>
                    <a:pt x="557" y="71"/>
                  </a:lnTo>
                  <a:lnTo>
                    <a:pt x="565" y="71"/>
                  </a:lnTo>
                  <a:lnTo>
                    <a:pt x="587" y="71"/>
                  </a:lnTo>
                  <a:lnTo>
                    <a:pt x="605" y="71"/>
                  </a:lnTo>
                  <a:lnTo>
                    <a:pt x="606" y="71"/>
                  </a:lnTo>
                  <a:lnTo>
                    <a:pt x="611" y="71"/>
                  </a:lnTo>
                  <a:lnTo>
                    <a:pt x="628" y="70"/>
                  </a:lnTo>
                  <a:lnTo>
                    <a:pt x="641" y="69"/>
                  </a:lnTo>
                  <a:lnTo>
                    <a:pt x="642" y="68"/>
                  </a:lnTo>
                  <a:lnTo>
                    <a:pt x="643" y="68"/>
                  </a:lnTo>
                  <a:lnTo>
                    <a:pt x="648" y="68"/>
                  </a:lnTo>
                  <a:lnTo>
                    <a:pt x="651" y="68"/>
                  </a:lnTo>
                  <a:lnTo>
                    <a:pt x="652" y="68"/>
                  </a:lnTo>
                  <a:lnTo>
                    <a:pt x="652" y="69"/>
                  </a:lnTo>
                  <a:lnTo>
                    <a:pt x="652" y="70"/>
                  </a:lnTo>
                  <a:lnTo>
                    <a:pt x="652" y="75"/>
                  </a:lnTo>
                  <a:lnTo>
                    <a:pt x="652" y="78"/>
                  </a:lnTo>
                  <a:lnTo>
                    <a:pt x="652" y="79"/>
                  </a:lnTo>
                  <a:lnTo>
                    <a:pt x="652" y="83"/>
                  </a:lnTo>
                  <a:lnTo>
                    <a:pt x="652" y="92"/>
                  </a:lnTo>
                  <a:lnTo>
                    <a:pt x="652" y="99"/>
                  </a:lnTo>
                  <a:lnTo>
                    <a:pt x="652" y="101"/>
                  </a:lnTo>
                  <a:lnTo>
                    <a:pt x="652" y="104"/>
                  </a:lnTo>
                  <a:lnTo>
                    <a:pt x="653" y="113"/>
                  </a:lnTo>
                  <a:lnTo>
                    <a:pt x="654" y="121"/>
                  </a:lnTo>
                  <a:lnTo>
                    <a:pt x="656" y="121"/>
                  </a:lnTo>
                  <a:lnTo>
                    <a:pt x="657" y="123"/>
                  </a:lnTo>
                  <a:lnTo>
                    <a:pt x="658" y="124"/>
                  </a:lnTo>
                  <a:lnTo>
                    <a:pt x="659" y="124"/>
                  </a:lnTo>
                  <a:lnTo>
                    <a:pt x="659" y="125"/>
                  </a:lnTo>
                  <a:lnTo>
                    <a:pt x="659" y="126"/>
                  </a:lnTo>
                  <a:lnTo>
                    <a:pt x="659" y="127"/>
                  </a:lnTo>
                  <a:lnTo>
                    <a:pt x="661" y="127"/>
                  </a:lnTo>
                  <a:lnTo>
                    <a:pt x="662" y="127"/>
                  </a:lnTo>
                  <a:lnTo>
                    <a:pt x="663" y="127"/>
                  </a:lnTo>
                  <a:lnTo>
                    <a:pt x="665" y="127"/>
                  </a:lnTo>
                  <a:lnTo>
                    <a:pt x="672" y="127"/>
                  </a:lnTo>
                  <a:lnTo>
                    <a:pt x="679" y="127"/>
                  </a:lnTo>
                  <a:lnTo>
                    <a:pt x="680" y="127"/>
                  </a:lnTo>
                  <a:lnTo>
                    <a:pt x="684" y="128"/>
                  </a:lnTo>
                  <a:lnTo>
                    <a:pt x="699" y="130"/>
                  </a:lnTo>
                  <a:lnTo>
                    <a:pt x="711" y="131"/>
                  </a:lnTo>
                  <a:lnTo>
                    <a:pt x="712" y="131"/>
                  </a:lnTo>
                  <a:lnTo>
                    <a:pt x="721" y="132"/>
                  </a:lnTo>
                  <a:lnTo>
                    <a:pt x="751" y="133"/>
                  </a:lnTo>
                  <a:lnTo>
                    <a:pt x="773" y="134"/>
                  </a:lnTo>
                  <a:lnTo>
                    <a:pt x="775" y="134"/>
                  </a:lnTo>
                  <a:lnTo>
                    <a:pt x="785" y="136"/>
                  </a:lnTo>
                  <a:lnTo>
                    <a:pt x="816" y="137"/>
                  </a:lnTo>
                  <a:lnTo>
                    <a:pt x="839" y="138"/>
                  </a:lnTo>
                  <a:lnTo>
                    <a:pt x="842" y="138"/>
                  </a:lnTo>
                  <a:lnTo>
                    <a:pt x="844" y="138"/>
                  </a:lnTo>
                  <a:lnTo>
                    <a:pt x="851" y="138"/>
                  </a:lnTo>
                  <a:lnTo>
                    <a:pt x="857" y="138"/>
                  </a:lnTo>
                  <a:lnTo>
                    <a:pt x="859" y="138"/>
                  </a:lnTo>
                  <a:lnTo>
                    <a:pt x="859" y="139"/>
                  </a:lnTo>
                  <a:lnTo>
                    <a:pt x="859" y="141"/>
                  </a:lnTo>
                  <a:lnTo>
                    <a:pt x="859" y="142"/>
                  </a:lnTo>
                  <a:lnTo>
                    <a:pt x="860" y="144"/>
                  </a:lnTo>
                  <a:lnTo>
                    <a:pt x="861" y="145"/>
                  </a:lnTo>
                  <a:lnTo>
                    <a:pt x="862" y="145"/>
                  </a:lnTo>
                  <a:lnTo>
                    <a:pt x="862" y="146"/>
                  </a:lnTo>
                  <a:lnTo>
                    <a:pt x="862" y="149"/>
                  </a:lnTo>
                  <a:lnTo>
                    <a:pt x="862" y="159"/>
                  </a:lnTo>
                  <a:lnTo>
                    <a:pt x="862" y="166"/>
                  </a:lnTo>
                  <a:lnTo>
                    <a:pt x="862" y="167"/>
                  </a:lnTo>
                  <a:lnTo>
                    <a:pt x="862" y="172"/>
                  </a:lnTo>
                  <a:lnTo>
                    <a:pt x="862" y="184"/>
                  </a:lnTo>
                  <a:lnTo>
                    <a:pt x="862" y="195"/>
                  </a:lnTo>
                  <a:lnTo>
                    <a:pt x="862" y="196"/>
                  </a:lnTo>
                  <a:lnTo>
                    <a:pt x="862" y="202"/>
                  </a:lnTo>
                  <a:lnTo>
                    <a:pt x="862" y="221"/>
                  </a:lnTo>
                  <a:lnTo>
                    <a:pt x="862" y="237"/>
                  </a:lnTo>
                  <a:lnTo>
                    <a:pt x="861" y="244"/>
                  </a:lnTo>
                  <a:lnTo>
                    <a:pt x="860" y="262"/>
                  </a:lnTo>
                  <a:lnTo>
                    <a:pt x="859" y="275"/>
                  </a:lnTo>
                  <a:lnTo>
                    <a:pt x="859" y="276"/>
                  </a:lnTo>
                  <a:lnTo>
                    <a:pt x="859" y="277"/>
                  </a:lnTo>
                  <a:lnTo>
                    <a:pt x="859" y="283"/>
                  </a:lnTo>
                  <a:lnTo>
                    <a:pt x="859" y="286"/>
                  </a:lnTo>
                  <a:lnTo>
                    <a:pt x="860" y="287"/>
                  </a:lnTo>
                  <a:lnTo>
                    <a:pt x="863" y="289"/>
                  </a:lnTo>
                  <a:lnTo>
                    <a:pt x="865" y="290"/>
                  </a:lnTo>
                  <a:lnTo>
                    <a:pt x="866" y="290"/>
                  </a:lnTo>
                  <a:lnTo>
                    <a:pt x="869" y="290"/>
                  </a:lnTo>
                  <a:lnTo>
                    <a:pt x="879" y="290"/>
                  </a:lnTo>
                  <a:lnTo>
                    <a:pt x="886" y="290"/>
                  </a:lnTo>
                  <a:lnTo>
                    <a:pt x="887" y="290"/>
                  </a:lnTo>
                  <a:lnTo>
                    <a:pt x="893" y="290"/>
                  </a:lnTo>
                  <a:lnTo>
                    <a:pt x="912" y="290"/>
                  </a:lnTo>
                  <a:lnTo>
                    <a:pt x="928" y="290"/>
                  </a:lnTo>
                  <a:lnTo>
                    <a:pt x="929" y="290"/>
                  </a:lnTo>
                  <a:lnTo>
                    <a:pt x="935" y="291"/>
                  </a:lnTo>
                  <a:lnTo>
                    <a:pt x="953" y="292"/>
                  </a:lnTo>
                  <a:lnTo>
                    <a:pt x="966" y="293"/>
                  </a:lnTo>
                  <a:lnTo>
                    <a:pt x="967" y="293"/>
                  </a:lnTo>
                  <a:lnTo>
                    <a:pt x="968" y="293"/>
                  </a:lnTo>
                  <a:lnTo>
                    <a:pt x="974" y="293"/>
                  </a:lnTo>
                  <a:lnTo>
                    <a:pt x="977" y="293"/>
                  </a:lnTo>
                  <a:lnTo>
                    <a:pt x="978" y="293"/>
                  </a:lnTo>
                  <a:lnTo>
                    <a:pt x="980" y="296"/>
                  </a:lnTo>
                  <a:lnTo>
                    <a:pt x="981" y="297"/>
                  </a:lnTo>
                  <a:lnTo>
                    <a:pt x="982" y="297"/>
                  </a:lnTo>
                  <a:lnTo>
                    <a:pt x="983" y="300"/>
                  </a:lnTo>
                  <a:lnTo>
                    <a:pt x="984" y="301"/>
                  </a:lnTo>
                  <a:lnTo>
                    <a:pt x="985" y="301"/>
                  </a:lnTo>
                  <a:lnTo>
                    <a:pt x="986" y="303"/>
                  </a:lnTo>
                  <a:lnTo>
                    <a:pt x="990" y="308"/>
                  </a:lnTo>
                  <a:lnTo>
                    <a:pt x="992" y="311"/>
                  </a:lnTo>
                  <a:lnTo>
                    <a:pt x="993" y="311"/>
                  </a:lnTo>
                  <a:lnTo>
                    <a:pt x="996" y="321"/>
                  </a:lnTo>
                  <a:lnTo>
                    <a:pt x="998" y="325"/>
                  </a:lnTo>
                  <a:lnTo>
                    <a:pt x="999" y="325"/>
                  </a:lnTo>
                  <a:lnTo>
                    <a:pt x="1001" y="325"/>
                  </a:lnTo>
                  <a:lnTo>
                    <a:pt x="1002" y="325"/>
                  </a:lnTo>
                  <a:lnTo>
                    <a:pt x="1003" y="325"/>
                  </a:lnTo>
                  <a:lnTo>
                    <a:pt x="1004" y="327"/>
                  </a:lnTo>
                  <a:lnTo>
                    <a:pt x="1005" y="328"/>
                  </a:lnTo>
                  <a:lnTo>
                    <a:pt x="1007" y="328"/>
                  </a:lnTo>
                  <a:lnTo>
                    <a:pt x="1008" y="328"/>
                  </a:lnTo>
                  <a:lnTo>
                    <a:pt x="1011" y="328"/>
                  </a:lnTo>
                  <a:lnTo>
                    <a:pt x="1013" y="328"/>
                  </a:lnTo>
                  <a:lnTo>
                    <a:pt x="1014" y="328"/>
                  </a:lnTo>
                  <a:lnTo>
                    <a:pt x="1017" y="332"/>
                  </a:lnTo>
                  <a:lnTo>
                    <a:pt x="1019" y="333"/>
                  </a:lnTo>
                  <a:lnTo>
                    <a:pt x="1020" y="333"/>
                  </a:lnTo>
                  <a:lnTo>
                    <a:pt x="1022" y="333"/>
                  </a:lnTo>
                  <a:lnTo>
                    <a:pt x="1023" y="333"/>
                  </a:lnTo>
                  <a:lnTo>
                    <a:pt x="1025" y="333"/>
                  </a:lnTo>
                  <a:lnTo>
                    <a:pt x="1025" y="334"/>
                  </a:lnTo>
                  <a:lnTo>
                    <a:pt x="1025" y="335"/>
                  </a:lnTo>
                  <a:lnTo>
                    <a:pt x="1025" y="336"/>
                  </a:lnTo>
                  <a:lnTo>
                    <a:pt x="1025" y="337"/>
                  </a:lnTo>
                  <a:lnTo>
                    <a:pt x="1025" y="338"/>
                  </a:lnTo>
                  <a:lnTo>
                    <a:pt x="1025" y="339"/>
                  </a:lnTo>
                  <a:lnTo>
                    <a:pt x="1025" y="340"/>
                  </a:lnTo>
                  <a:lnTo>
                    <a:pt x="1025" y="341"/>
                  </a:lnTo>
                  <a:lnTo>
                    <a:pt x="1025" y="346"/>
                  </a:lnTo>
                  <a:lnTo>
                    <a:pt x="1025" y="350"/>
                  </a:lnTo>
                  <a:lnTo>
                    <a:pt x="1025" y="351"/>
                  </a:lnTo>
                  <a:lnTo>
                    <a:pt x="1025" y="352"/>
                  </a:lnTo>
                  <a:lnTo>
                    <a:pt x="1025" y="357"/>
                  </a:lnTo>
                  <a:lnTo>
                    <a:pt x="1025" y="360"/>
                  </a:lnTo>
                  <a:lnTo>
                    <a:pt x="1025" y="361"/>
                  </a:lnTo>
                  <a:lnTo>
                    <a:pt x="1025" y="363"/>
                  </a:lnTo>
                  <a:lnTo>
                    <a:pt x="1025" y="364"/>
                  </a:lnTo>
                  <a:lnTo>
                    <a:pt x="1028" y="365"/>
                  </a:lnTo>
                  <a:lnTo>
                    <a:pt x="1037" y="366"/>
                  </a:lnTo>
                  <a:lnTo>
                    <a:pt x="1045" y="368"/>
                  </a:lnTo>
                  <a:lnTo>
                    <a:pt x="1046" y="368"/>
                  </a:lnTo>
                  <a:lnTo>
                    <a:pt x="1051" y="368"/>
                  </a:lnTo>
                  <a:lnTo>
                    <a:pt x="1067" y="368"/>
                  </a:lnTo>
                  <a:lnTo>
                    <a:pt x="1079" y="368"/>
                  </a:lnTo>
                  <a:lnTo>
                    <a:pt x="1081" y="368"/>
                  </a:lnTo>
                  <a:lnTo>
                    <a:pt x="1086" y="369"/>
                  </a:lnTo>
                  <a:lnTo>
                    <a:pt x="1105" y="370"/>
                  </a:lnTo>
                  <a:lnTo>
                    <a:pt x="1119" y="371"/>
                  </a:lnTo>
                  <a:lnTo>
                    <a:pt x="1120" y="371"/>
                  </a:lnTo>
                  <a:lnTo>
                    <a:pt x="1123" y="372"/>
                  </a:lnTo>
                  <a:lnTo>
                    <a:pt x="1132" y="374"/>
                  </a:lnTo>
                  <a:lnTo>
                    <a:pt x="1140" y="375"/>
                  </a:lnTo>
                  <a:lnTo>
                    <a:pt x="1141" y="375"/>
                  </a:lnTo>
                  <a:lnTo>
                    <a:pt x="1142" y="375"/>
                  </a:lnTo>
                  <a:lnTo>
                    <a:pt x="1143" y="375"/>
                  </a:lnTo>
                  <a:lnTo>
                    <a:pt x="1144" y="375"/>
                  </a:lnTo>
                  <a:lnTo>
                    <a:pt x="1144" y="376"/>
                  </a:lnTo>
                  <a:lnTo>
                    <a:pt x="1144" y="379"/>
                  </a:lnTo>
                  <a:lnTo>
                    <a:pt x="1144" y="381"/>
                  </a:lnTo>
                  <a:lnTo>
                    <a:pt x="1144" y="382"/>
                  </a:lnTo>
                  <a:lnTo>
                    <a:pt x="1144" y="385"/>
                  </a:lnTo>
                  <a:lnTo>
                    <a:pt x="1144" y="386"/>
                  </a:lnTo>
                  <a:lnTo>
                    <a:pt x="1144" y="387"/>
                  </a:lnTo>
                  <a:lnTo>
                    <a:pt x="1144" y="389"/>
                  </a:lnTo>
                  <a:lnTo>
                    <a:pt x="1144" y="395"/>
                  </a:lnTo>
                  <a:lnTo>
                    <a:pt x="1144" y="399"/>
                  </a:lnTo>
                  <a:lnTo>
                    <a:pt x="1144" y="400"/>
                  </a:lnTo>
                  <a:lnTo>
                    <a:pt x="1144" y="403"/>
                  </a:lnTo>
                  <a:lnTo>
                    <a:pt x="1144" y="411"/>
                  </a:lnTo>
                  <a:lnTo>
                    <a:pt x="1144" y="417"/>
                  </a:lnTo>
                  <a:lnTo>
                    <a:pt x="1144" y="418"/>
                  </a:lnTo>
                  <a:lnTo>
                    <a:pt x="1144" y="419"/>
                  </a:lnTo>
                  <a:lnTo>
                    <a:pt x="1144" y="421"/>
                  </a:lnTo>
                  <a:lnTo>
                    <a:pt x="1145" y="421"/>
                  </a:lnTo>
                  <a:lnTo>
                    <a:pt x="1146" y="421"/>
                  </a:lnTo>
                  <a:lnTo>
                    <a:pt x="1147" y="421"/>
                  </a:lnTo>
                  <a:lnTo>
                    <a:pt x="1148" y="421"/>
                  </a:lnTo>
                  <a:lnTo>
                    <a:pt x="1153" y="421"/>
                  </a:lnTo>
                  <a:lnTo>
                    <a:pt x="1157" y="421"/>
                  </a:lnTo>
                  <a:lnTo>
                    <a:pt x="1158" y="421"/>
                  </a:lnTo>
                  <a:lnTo>
                    <a:pt x="1159" y="421"/>
                  </a:lnTo>
                  <a:lnTo>
                    <a:pt x="1162" y="421"/>
                  </a:lnTo>
                  <a:lnTo>
                    <a:pt x="1164" y="421"/>
                  </a:lnTo>
                  <a:lnTo>
                    <a:pt x="1165" y="421"/>
                  </a:lnTo>
                  <a:lnTo>
                    <a:pt x="1165" y="422"/>
                  </a:lnTo>
                  <a:lnTo>
                    <a:pt x="1165" y="423"/>
                  </a:lnTo>
                  <a:lnTo>
                    <a:pt x="1165" y="426"/>
                  </a:lnTo>
                  <a:lnTo>
                    <a:pt x="1165" y="428"/>
                  </a:lnTo>
                  <a:lnTo>
                    <a:pt x="1165" y="429"/>
                  </a:lnTo>
                  <a:lnTo>
                    <a:pt x="1165" y="430"/>
                  </a:lnTo>
                  <a:lnTo>
                    <a:pt x="1166" y="435"/>
                  </a:lnTo>
                  <a:lnTo>
                    <a:pt x="1167" y="439"/>
                  </a:lnTo>
                  <a:lnTo>
                    <a:pt x="1168" y="439"/>
                  </a:lnTo>
                  <a:lnTo>
                    <a:pt x="1168" y="440"/>
                  </a:lnTo>
                  <a:lnTo>
                    <a:pt x="1168" y="442"/>
                  </a:lnTo>
                  <a:lnTo>
                    <a:pt x="1170" y="448"/>
                  </a:lnTo>
                  <a:lnTo>
                    <a:pt x="1171" y="452"/>
                  </a:lnTo>
                  <a:lnTo>
                    <a:pt x="1173" y="452"/>
                  </a:lnTo>
                  <a:lnTo>
                    <a:pt x="1173" y="453"/>
                  </a:lnTo>
                  <a:lnTo>
                    <a:pt x="1173" y="454"/>
                  </a:lnTo>
                  <a:lnTo>
                    <a:pt x="1173" y="455"/>
                  </a:lnTo>
                  <a:lnTo>
                    <a:pt x="1174" y="459"/>
                  </a:lnTo>
                  <a:lnTo>
                    <a:pt x="1175" y="460"/>
                  </a:lnTo>
                  <a:lnTo>
                    <a:pt x="1176" y="460"/>
                  </a:lnTo>
                  <a:lnTo>
                    <a:pt x="1176" y="461"/>
                  </a:lnTo>
                  <a:lnTo>
                    <a:pt x="1176" y="462"/>
                  </a:lnTo>
                  <a:lnTo>
                    <a:pt x="1177" y="467"/>
                  </a:lnTo>
                  <a:lnTo>
                    <a:pt x="1178" y="470"/>
                  </a:lnTo>
                  <a:lnTo>
                    <a:pt x="1179" y="470"/>
                  </a:lnTo>
                  <a:lnTo>
                    <a:pt x="1180" y="471"/>
                  </a:lnTo>
                  <a:lnTo>
                    <a:pt x="1183" y="475"/>
                  </a:lnTo>
                  <a:lnTo>
                    <a:pt x="1185" y="477"/>
                  </a:lnTo>
                  <a:lnTo>
                    <a:pt x="1186" y="477"/>
                  </a:lnTo>
                  <a:lnTo>
                    <a:pt x="1187" y="480"/>
                  </a:lnTo>
                  <a:lnTo>
                    <a:pt x="1188" y="481"/>
                  </a:lnTo>
                  <a:lnTo>
                    <a:pt x="1189" y="481"/>
                  </a:lnTo>
                  <a:lnTo>
                    <a:pt x="1192" y="481"/>
                  </a:lnTo>
                  <a:lnTo>
                    <a:pt x="1193" y="481"/>
                  </a:lnTo>
                  <a:lnTo>
                    <a:pt x="1194" y="481"/>
                  </a:lnTo>
                  <a:lnTo>
                    <a:pt x="1197" y="483"/>
                  </a:lnTo>
                  <a:lnTo>
                    <a:pt x="1199" y="484"/>
                  </a:lnTo>
                  <a:lnTo>
                    <a:pt x="1200" y="484"/>
                  </a:lnTo>
                  <a:lnTo>
                    <a:pt x="1201" y="485"/>
                  </a:lnTo>
                  <a:lnTo>
                    <a:pt x="1204" y="486"/>
                  </a:lnTo>
                  <a:lnTo>
                    <a:pt x="1206" y="487"/>
                  </a:lnTo>
                  <a:lnTo>
                    <a:pt x="1207" y="487"/>
                  </a:lnTo>
                  <a:lnTo>
                    <a:pt x="1208" y="487"/>
                  </a:lnTo>
                  <a:lnTo>
                    <a:pt x="1210" y="487"/>
                  </a:lnTo>
                  <a:lnTo>
                    <a:pt x="1211" y="487"/>
                  </a:lnTo>
                  <a:lnTo>
                    <a:pt x="1211" y="488"/>
                  </a:lnTo>
                  <a:lnTo>
                    <a:pt x="1211" y="489"/>
                  </a:lnTo>
                  <a:lnTo>
                    <a:pt x="1211" y="493"/>
                  </a:lnTo>
                  <a:lnTo>
                    <a:pt x="1211" y="495"/>
                  </a:lnTo>
                  <a:lnTo>
                    <a:pt x="1211" y="496"/>
                  </a:lnTo>
                  <a:lnTo>
                    <a:pt x="1211" y="497"/>
                  </a:lnTo>
                  <a:lnTo>
                    <a:pt x="1211" y="502"/>
                  </a:lnTo>
                  <a:lnTo>
                    <a:pt x="1211" y="505"/>
                  </a:lnTo>
                  <a:lnTo>
                    <a:pt x="1211" y="506"/>
                  </a:lnTo>
                  <a:lnTo>
                    <a:pt x="1211" y="507"/>
                  </a:lnTo>
                  <a:lnTo>
                    <a:pt x="1211" y="513"/>
                  </a:lnTo>
                  <a:lnTo>
                    <a:pt x="1211" y="516"/>
                  </a:lnTo>
                  <a:lnTo>
                    <a:pt x="1211" y="517"/>
                  </a:lnTo>
                  <a:lnTo>
                    <a:pt x="1211" y="518"/>
                  </a:lnTo>
                  <a:lnTo>
                    <a:pt x="1211" y="519"/>
                  </a:lnTo>
                  <a:lnTo>
                    <a:pt x="1210" y="519"/>
                  </a:lnTo>
                  <a:lnTo>
                    <a:pt x="1208" y="519"/>
                  </a:lnTo>
                  <a:lnTo>
                    <a:pt x="1203" y="519"/>
                  </a:lnTo>
                  <a:lnTo>
                    <a:pt x="1200" y="519"/>
                  </a:lnTo>
                  <a:lnTo>
                    <a:pt x="1198" y="520"/>
                  </a:lnTo>
                  <a:lnTo>
                    <a:pt x="1193" y="522"/>
                  </a:lnTo>
                  <a:lnTo>
                    <a:pt x="1189" y="523"/>
                  </a:lnTo>
                  <a:lnTo>
                    <a:pt x="1187" y="524"/>
                  </a:lnTo>
                  <a:lnTo>
                    <a:pt x="1182" y="525"/>
                  </a:lnTo>
                  <a:lnTo>
                    <a:pt x="1179" y="526"/>
                  </a:lnTo>
                  <a:lnTo>
                    <a:pt x="1178" y="528"/>
                  </a:lnTo>
                  <a:lnTo>
                    <a:pt x="1175" y="529"/>
                  </a:lnTo>
                  <a:lnTo>
                    <a:pt x="1173" y="530"/>
                  </a:lnTo>
                  <a:lnTo>
                    <a:pt x="1173" y="531"/>
                  </a:lnTo>
                  <a:lnTo>
                    <a:pt x="1173" y="532"/>
                  </a:lnTo>
                  <a:lnTo>
                    <a:pt x="1173" y="535"/>
                  </a:lnTo>
                  <a:lnTo>
                    <a:pt x="1173" y="537"/>
                  </a:lnTo>
                  <a:lnTo>
                    <a:pt x="1173" y="538"/>
                  </a:lnTo>
                  <a:lnTo>
                    <a:pt x="1173" y="539"/>
                  </a:lnTo>
                  <a:lnTo>
                    <a:pt x="1173" y="544"/>
                  </a:lnTo>
                  <a:lnTo>
                    <a:pt x="1173" y="548"/>
                  </a:lnTo>
                  <a:lnTo>
                    <a:pt x="1173" y="549"/>
                  </a:lnTo>
                  <a:lnTo>
                    <a:pt x="1173" y="552"/>
                  </a:lnTo>
                  <a:lnTo>
                    <a:pt x="1173" y="561"/>
                  </a:lnTo>
                  <a:lnTo>
                    <a:pt x="1173" y="569"/>
                  </a:lnTo>
                  <a:lnTo>
                    <a:pt x="1173" y="570"/>
                  </a:lnTo>
                  <a:lnTo>
                    <a:pt x="1173" y="573"/>
                  </a:lnTo>
                  <a:lnTo>
                    <a:pt x="1173" y="583"/>
                  </a:lnTo>
                  <a:lnTo>
                    <a:pt x="1173" y="590"/>
                  </a:lnTo>
                  <a:lnTo>
                    <a:pt x="1173" y="591"/>
                  </a:lnTo>
                  <a:lnTo>
                    <a:pt x="1173" y="592"/>
                  </a:lnTo>
                  <a:lnTo>
                    <a:pt x="1173" y="595"/>
                  </a:lnTo>
                  <a:lnTo>
                    <a:pt x="1173" y="597"/>
                  </a:lnTo>
                  <a:lnTo>
                    <a:pt x="1173" y="599"/>
                  </a:lnTo>
                  <a:lnTo>
                    <a:pt x="1173" y="602"/>
                  </a:lnTo>
                  <a:lnTo>
                    <a:pt x="1173" y="604"/>
                  </a:lnTo>
                  <a:lnTo>
                    <a:pt x="1176" y="609"/>
                  </a:lnTo>
                  <a:lnTo>
                    <a:pt x="1178" y="611"/>
                  </a:lnTo>
                  <a:lnTo>
                    <a:pt x="1179" y="611"/>
                  </a:lnTo>
                  <a:lnTo>
                    <a:pt x="1181" y="617"/>
                  </a:lnTo>
                  <a:lnTo>
                    <a:pt x="1182" y="619"/>
                  </a:lnTo>
                  <a:lnTo>
                    <a:pt x="1183" y="619"/>
                  </a:lnTo>
                  <a:lnTo>
                    <a:pt x="1183" y="620"/>
                  </a:lnTo>
                  <a:lnTo>
                    <a:pt x="1183" y="621"/>
                  </a:lnTo>
                  <a:lnTo>
                    <a:pt x="1183" y="622"/>
                  </a:lnTo>
                  <a:lnTo>
                    <a:pt x="1183" y="623"/>
                  </a:lnTo>
                  <a:lnTo>
                    <a:pt x="1183" y="624"/>
                  </a:lnTo>
                  <a:lnTo>
                    <a:pt x="1183" y="627"/>
                  </a:lnTo>
                  <a:lnTo>
                    <a:pt x="1183" y="629"/>
                  </a:lnTo>
                  <a:lnTo>
                    <a:pt x="1183" y="630"/>
                  </a:lnTo>
                  <a:lnTo>
                    <a:pt x="1183" y="632"/>
                  </a:lnTo>
                  <a:lnTo>
                    <a:pt x="1184" y="640"/>
                  </a:lnTo>
                  <a:lnTo>
                    <a:pt x="1185" y="646"/>
                  </a:lnTo>
                  <a:lnTo>
                    <a:pt x="1186" y="646"/>
                  </a:lnTo>
                  <a:lnTo>
                    <a:pt x="1186" y="647"/>
                  </a:lnTo>
                  <a:lnTo>
                    <a:pt x="1186" y="649"/>
                  </a:lnTo>
                  <a:lnTo>
                    <a:pt x="1186" y="656"/>
                  </a:lnTo>
                  <a:lnTo>
                    <a:pt x="1186" y="661"/>
                  </a:lnTo>
                  <a:lnTo>
                    <a:pt x="1187" y="663"/>
                  </a:lnTo>
                  <a:lnTo>
                    <a:pt x="1188" y="664"/>
                  </a:lnTo>
                  <a:lnTo>
                    <a:pt x="1189" y="664"/>
                  </a:lnTo>
                  <a:lnTo>
                    <a:pt x="1188" y="664"/>
                  </a:lnTo>
                  <a:lnTo>
                    <a:pt x="1186" y="664"/>
                  </a:lnTo>
                  <a:lnTo>
                    <a:pt x="1179" y="663"/>
                  </a:lnTo>
                  <a:lnTo>
                    <a:pt x="1173" y="662"/>
                  </a:lnTo>
                  <a:lnTo>
                    <a:pt x="1173" y="661"/>
                  </a:lnTo>
                  <a:lnTo>
                    <a:pt x="1171" y="661"/>
                  </a:lnTo>
                  <a:lnTo>
                    <a:pt x="1167" y="661"/>
                  </a:lnTo>
                  <a:lnTo>
                    <a:pt x="1155" y="661"/>
                  </a:lnTo>
                  <a:lnTo>
                    <a:pt x="1144" y="661"/>
                  </a:lnTo>
                  <a:lnTo>
                    <a:pt x="1143" y="661"/>
                  </a:lnTo>
                  <a:lnTo>
                    <a:pt x="1139" y="661"/>
                  </a:lnTo>
                  <a:lnTo>
                    <a:pt x="1124" y="659"/>
                  </a:lnTo>
                  <a:lnTo>
                    <a:pt x="1112" y="658"/>
                  </a:lnTo>
                  <a:lnTo>
                    <a:pt x="1112" y="657"/>
                  </a:lnTo>
                  <a:lnTo>
                    <a:pt x="1111" y="657"/>
                  </a:lnTo>
                  <a:lnTo>
                    <a:pt x="1109" y="657"/>
                  </a:lnTo>
                  <a:lnTo>
                    <a:pt x="1101" y="656"/>
                  </a:lnTo>
                  <a:lnTo>
                    <a:pt x="1094" y="655"/>
                  </a:lnTo>
                  <a:lnTo>
                    <a:pt x="1094" y="654"/>
                  </a:lnTo>
                  <a:lnTo>
                    <a:pt x="1090" y="653"/>
                  </a:lnTo>
                  <a:lnTo>
                    <a:pt x="1088" y="652"/>
                  </a:lnTo>
                  <a:lnTo>
                    <a:pt x="1088" y="650"/>
                  </a:lnTo>
                  <a:lnTo>
                    <a:pt x="1088" y="652"/>
                  </a:lnTo>
                  <a:lnTo>
                    <a:pt x="1088" y="653"/>
                  </a:lnTo>
                  <a:lnTo>
                    <a:pt x="1089" y="658"/>
                  </a:lnTo>
                  <a:lnTo>
                    <a:pt x="1090" y="661"/>
                  </a:lnTo>
                  <a:lnTo>
                    <a:pt x="1091" y="661"/>
                  </a:lnTo>
                  <a:lnTo>
                    <a:pt x="1091" y="662"/>
                  </a:lnTo>
                  <a:lnTo>
                    <a:pt x="1091" y="664"/>
                  </a:lnTo>
                  <a:lnTo>
                    <a:pt x="1091" y="672"/>
                  </a:lnTo>
                  <a:lnTo>
                    <a:pt x="1091" y="678"/>
                  </a:lnTo>
                  <a:lnTo>
                    <a:pt x="1091" y="679"/>
                  </a:lnTo>
                  <a:lnTo>
                    <a:pt x="1091" y="682"/>
                  </a:lnTo>
                  <a:lnTo>
                    <a:pt x="1092" y="692"/>
                  </a:lnTo>
                  <a:lnTo>
                    <a:pt x="1093" y="699"/>
                  </a:lnTo>
                  <a:lnTo>
                    <a:pt x="1094" y="699"/>
                  </a:lnTo>
                  <a:lnTo>
                    <a:pt x="1094" y="700"/>
                  </a:lnTo>
                  <a:lnTo>
                    <a:pt x="1094" y="702"/>
                  </a:lnTo>
                  <a:lnTo>
                    <a:pt x="1096" y="709"/>
                  </a:lnTo>
                  <a:lnTo>
                    <a:pt x="1097" y="714"/>
                  </a:lnTo>
                  <a:lnTo>
                    <a:pt x="1099" y="714"/>
                  </a:lnTo>
                  <a:lnTo>
                    <a:pt x="1100" y="716"/>
                  </a:lnTo>
                  <a:lnTo>
                    <a:pt x="1101" y="717"/>
                  </a:lnTo>
                  <a:lnTo>
                    <a:pt x="1102" y="717"/>
                  </a:lnTo>
                  <a:lnTo>
                    <a:pt x="1100" y="718"/>
                  </a:lnTo>
                  <a:lnTo>
                    <a:pt x="1094" y="719"/>
                  </a:lnTo>
                  <a:lnTo>
                    <a:pt x="1091" y="720"/>
                  </a:lnTo>
                  <a:lnTo>
                    <a:pt x="1090" y="720"/>
                  </a:lnTo>
                  <a:lnTo>
                    <a:pt x="1088" y="720"/>
                  </a:lnTo>
                  <a:lnTo>
                    <a:pt x="1079" y="720"/>
                  </a:lnTo>
                  <a:lnTo>
                    <a:pt x="1073" y="720"/>
                  </a:lnTo>
                  <a:lnTo>
                    <a:pt x="1070" y="721"/>
                  </a:lnTo>
                  <a:lnTo>
                    <a:pt x="1064" y="724"/>
                  </a:lnTo>
                  <a:lnTo>
                    <a:pt x="1059" y="725"/>
                  </a:lnTo>
                  <a:lnTo>
                    <a:pt x="1058" y="726"/>
                  </a:lnTo>
                  <a:lnTo>
                    <a:pt x="1054" y="727"/>
                  </a:lnTo>
                  <a:lnTo>
                    <a:pt x="1052" y="728"/>
                  </a:lnTo>
                  <a:lnTo>
                    <a:pt x="1052" y="729"/>
                  </a:lnTo>
                  <a:lnTo>
                    <a:pt x="1052" y="730"/>
                  </a:lnTo>
                  <a:lnTo>
                    <a:pt x="1052" y="735"/>
                  </a:lnTo>
                  <a:lnTo>
                    <a:pt x="1052" y="738"/>
                  </a:lnTo>
                  <a:lnTo>
                    <a:pt x="1052" y="739"/>
                  </a:lnTo>
                  <a:lnTo>
                    <a:pt x="1052" y="741"/>
                  </a:lnTo>
                  <a:lnTo>
                    <a:pt x="1052" y="746"/>
                  </a:lnTo>
                  <a:lnTo>
                    <a:pt x="1052" y="749"/>
                  </a:lnTo>
                  <a:lnTo>
                    <a:pt x="1052" y="750"/>
                  </a:lnTo>
                  <a:lnTo>
                    <a:pt x="1052" y="752"/>
                  </a:lnTo>
                  <a:lnTo>
                    <a:pt x="1052" y="759"/>
                  </a:lnTo>
                  <a:lnTo>
                    <a:pt x="1052" y="763"/>
                  </a:lnTo>
                  <a:lnTo>
                    <a:pt x="1052" y="764"/>
                  </a:lnTo>
                  <a:lnTo>
                    <a:pt x="1052" y="766"/>
                  </a:lnTo>
                  <a:lnTo>
                    <a:pt x="1054" y="774"/>
                  </a:lnTo>
                  <a:lnTo>
                    <a:pt x="1055" y="781"/>
                  </a:lnTo>
                  <a:lnTo>
                    <a:pt x="1056" y="781"/>
                  </a:lnTo>
                  <a:lnTo>
                    <a:pt x="1056" y="782"/>
                  </a:lnTo>
                  <a:lnTo>
                    <a:pt x="1056" y="783"/>
                  </a:lnTo>
                  <a:lnTo>
                    <a:pt x="1056" y="784"/>
                  </a:lnTo>
                  <a:lnTo>
                    <a:pt x="1057" y="784"/>
                  </a:lnTo>
                  <a:lnTo>
                    <a:pt x="1058" y="784"/>
                  </a:lnTo>
                  <a:lnTo>
                    <a:pt x="1059" y="784"/>
                  </a:lnTo>
                  <a:lnTo>
                    <a:pt x="1066" y="787"/>
                  </a:lnTo>
                  <a:lnTo>
                    <a:pt x="1069" y="788"/>
                  </a:lnTo>
                  <a:lnTo>
                    <a:pt x="1070" y="788"/>
                  </a:lnTo>
                  <a:lnTo>
                    <a:pt x="1071" y="789"/>
                  </a:lnTo>
                  <a:lnTo>
                    <a:pt x="1074" y="790"/>
                  </a:lnTo>
                  <a:lnTo>
                    <a:pt x="1076" y="791"/>
                  </a:lnTo>
                  <a:lnTo>
                    <a:pt x="1077" y="791"/>
                  </a:lnTo>
                  <a:lnTo>
                    <a:pt x="1078" y="793"/>
                  </a:lnTo>
                  <a:lnTo>
                    <a:pt x="1079" y="795"/>
                  </a:lnTo>
                  <a:lnTo>
                    <a:pt x="1081" y="795"/>
                  </a:lnTo>
                  <a:lnTo>
                    <a:pt x="1082" y="795"/>
                  </a:lnTo>
                  <a:lnTo>
                    <a:pt x="1083" y="795"/>
                  </a:lnTo>
                  <a:lnTo>
                    <a:pt x="1084" y="795"/>
                  </a:lnTo>
                  <a:lnTo>
                    <a:pt x="1084" y="796"/>
                  </a:lnTo>
                  <a:lnTo>
                    <a:pt x="1084" y="797"/>
                  </a:lnTo>
                  <a:lnTo>
                    <a:pt x="1084" y="800"/>
                  </a:lnTo>
                  <a:lnTo>
                    <a:pt x="1084" y="802"/>
                  </a:lnTo>
                  <a:lnTo>
                    <a:pt x="1084" y="803"/>
                  </a:lnTo>
                  <a:lnTo>
                    <a:pt x="1084" y="804"/>
                  </a:lnTo>
                  <a:lnTo>
                    <a:pt x="1084" y="807"/>
                  </a:lnTo>
                  <a:lnTo>
                    <a:pt x="1084" y="809"/>
                  </a:lnTo>
                  <a:lnTo>
                    <a:pt x="1084" y="810"/>
                  </a:lnTo>
                  <a:lnTo>
                    <a:pt x="1084" y="811"/>
                  </a:lnTo>
                  <a:lnTo>
                    <a:pt x="1084" y="817"/>
                  </a:lnTo>
                  <a:lnTo>
                    <a:pt x="1084" y="820"/>
                  </a:lnTo>
                  <a:lnTo>
                    <a:pt x="1083" y="823"/>
                  </a:lnTo>
                  <a:lnTo>
                    <a:pt x="1082" y="830"/>
                  </a:lnTo>
                  <a:lnTo>
                    <a:pt x="1081" y="834"/>
                  </a:lnTo>
                  <a:lnTo>
                    <a:pt x="1079" y="835"/>
                  </a:lnTo>
                  <a:lnTo>
                    <a:pt x="1078" y="836"/>
                  </a:lnTo>
                  <a:lnTo>
                    <a:pt x="1077" y="837"/>
                  </a:lnTo>
                  <a:lnTo>
                    <a:pt x="1076" y="838"/>
                  </a:lnTo>
                  <a:lnTo>
                    <a:pt x="1074" y="840"/>
                  </a:lnTo>
                  <a:lnTo>
                    <a:pt x="1073" y="841"/>
                  </a:lnTo>
                  <a:lnTo>
                    <a:pt x="1072" y="841"/>
                  </a:lnTo>
                  <a:lnTo>
                    <a:pt x="1071" y="841"/>
                  </a:lnTo>
                  <a:lnTo>
                    <a:pt x="1066" y="841"/>
                  </a:lnTo>
                  <a:lnTo>
                    <a:pt x="1063" y="841"/>
                  </a:lnTo>
                  <a:lnTo>
                    <a:pt x="1062" y="841"/>
                  </a:lnTo>
                  <a:lnTo>
                    <a:pt x="1058" y="841"/>
                  </a:lnTo>
                  <a:lnTo>
                    <a:pt x="1047" y="841"/>
                  </a:lnTo>
                  <a:lnTo>
                    <a:pt x="1038" y="841"/>
                  </a:lnTo>
                  <a:lnTo>
                    <a:pt x="1034" y="842"/>
                  </a:lnTo>
                  <a:lnTo>
                    <a:pt x="1025" y="843"/>
                  </a:lnTo>
                  <a:lnTo>
                    <a:pt x="1017" y="844"/>
                  </a:lnTo>
                  <a:lnTo>
                    <a:pt x="1016" y="844"/>
                  </a:lnTo>
                  <a:lnTo>
                    <a:pt x="1015" y="844"/>
                  </a:lnTo>
                  <a:lnTo>
                    <a:pt x="1014" y="844"/>
                  </a:lnTo>
                  <a:lnTo>
                    <a:pt x="1013" y="844"/>
                  </a:lnTo>
                  <a:lnTo>
                    <a:pt x="1011" y="844"/>
                  </a:lnTo>
                  <a:lnTo>
                    <a:pt x="1010" y="844"/>
                  </a:lnTo>
                  <a:lnTo>
                    <a:pt x="1010" y="845"/>
                  </a:lnTo>
                  <a:lnTo>
                    <a:pt x="1010" y="846"/>
                  </a:lnTo>
                  <a:lnTo>
                    <a:pt x="1010" y="848"/>
                  </a:lnTo>
                  <a:lnTo>
                    <a:pt x="1009" y="849"/>
                  </a:lnTo>
                  <a:lnTo>
                    <a:pt x="1008" y="853"/>
                  </a:lnTo>
                  <a:lnTo>
                    <a:pt x="1007" y="855"/>
                  </a:lnTo>
                  <a:lnTo>
                    <a:pt x="1005" y="858"/>
                  </a:lnTo>
                  <a:lnTo>
                    <a:pt x="1004" y="864"/>
                  </a:lnTo>
                  <a:lnTo>
                    <a:pt x="1003" y="869"/>
                  </a:lnTo>
                  <a:lnTo>
                    <a:pt x="1003" y="870"/>
                  </a:lnTo>
                  <a:lnTo>
                    <a:pt x="1003" y="872"/>
                  </a:lnTo>
                  <a:lnTo>
                    <a:pt x="1003" y="873"/>
                  </a:lnTo>
                  <a:lnTo>
                    <a:pt x="1002" y="873"/>
                  </a:lnTo>
                  <a:lnTo>
                    <a:pt x="1000" y="873"/>
                  </a:lnTo>
                  <a:lnTo>
                    <a:pt x="999" y="873"/>
                  </a:lnTo>
                  <a:lnTo>
                    <a:pt x="998" y="873"/>
                  </a:lnTo>
                  <a:lnTo>
                    <a:pt x="995" y="873"/>
                  </a:lnTo>
                  <a:lnTo>
                    <a:pt x="993" y="873"/>
                  </a:lnTo>
                  <a:lnTo>
                    <a:pt x="992" y="873"/>
                  </a:lnTo>
                  <a:lnTo>
                    <a:pt x="991" y="873"/>
                  </a:lnTo>
                  <a:lnTo>
                    <a:pt x="985" y="873"/>
                  </a:lnTo>
                  <a:lnTo>
                    <a:pt x="982" y="873"/>
                  </a:lnTo>
                  <a:lnTo>
                    <a:pt x="981" y="873"/>
                  </a:lnTo>
                  <a:lnTo>
                    <a:pt x="980" y="873"/>
                  </a:lnTo>
                  <a:lnTo>
                    <a:pt x="975" y="873"/>
                  </a:lnTo>
                  <a:lnTo>
                    <a:pt x="972" y="873"/>
                  </a:lnTo>
                  <a:lnTo>
                    <a:pt x="971" y="873"/>
                  </a:lnTo>
                  <a:lnTo>
                    <a:pt x="968" y="873"/>
                  </a:lnTo>
                  <a:lnTo>
                    <a:pt x="967" y="873"/>
                  </a:lnTo>
                  <a:lnTo>
                    <a:pt x="967" y="874"/>
                  </a:lnTo>
                  <a:lnTo>
                    <a:pt x="967" y="877"/>
                  </a:lnTo>
                  <a:lnTo>
                    <a:pt x="967" y="879"/>
                  </a:lnTo>
                  <a:lnTo>
                    <a:pt x="967" y="880"/>
                  </a:lnTo>
                  <a:lnTo>
                    <a:pt x="967" y="881"/>
                  </a:lnTo>
                  <a:lnTo>
                    <a:pt x="967" y="887"/>
                  </a:lnTo>
                  <a:lnTo>
                    <a:pt x="967" y="890"/>
                  </a:lnTo>
                  <a:lnTo>
                    <a:pt x="967" y="891"/>
                  </a:lnTo>
                  <a:lnTo>
                    <a:pt x="967" y="895"/>
                  </a:lnTo>
                  <a:lnTo>
                    <a:pt x="967" y="908"/>
                  </a:lnTo>
                  <a:lnTo>
                    <a:pt x="967" y="919"/>
                  </a:lnTo>
                  <a:lnTo>
                    <a:pt x="967" y="920"/>
                  </a:lnTo>
                  <a:lnTo>
                    <a:pt x="967" y="923"/>
                  </a:lnTo>
                  <a:lnTo>
                    <a:pt x="967" y="934"/>
                  </a:lnTo>
                  <a:lnTo>
                    <a:pt x="967" y="943"/>
                  </a:lnTo>
                  <a:lnTo>
                    <a:pt x="967" y="944"/>
                  </a:lnTo>
                  <a:lnTo>
                    <a:pt x="967" y="945"/>
                  </a:lnTo>
                  <a:lnTo>
                    <a:pt x="967" y="948"/>
                  </a:lnTo>
                  <a:lnTo>
                    <a:pt x="967" y="950"/>
                  </a:lnTo>
                  <a:lnTo>
                    <a:pt x="966" y="950"/>
                  </a:lnTo>
                  <a:lnTo>
                    <a:pt x="965" y="950"/>
                  </a:lnTo>
                  <a:lnTo>
                    <a:pt x="964" y="950"/>
                  </a:lnTo>
                  <a:lnTo>
                    <a:pt x="963" y="950"/>
                  </a:lnTo>
                  <a:lnTo>
                    <a:pt x="962" y="950"/>
                  </a:lnTo>
                  <a:lnTo>
                    <a:pt x="959" y="950"/>
                  </a:lnTo>
                  <a:lnTo>
                    <a:pt x="957" y="950"/>
                  </a:lnTo>
                  <a:lnTo>
                    <a:pt x="956" y="950"/>
                  </a:lnTo>
                  <a:lnTo>
                    <a:pt x="954" y="950"/>
                  </a:lnTo>
                  <a:lnTo>
                    <a:pt x="947" y="950"/>
                  </a:lnTo>
                  <a:lnTo>
                    <a:pt x="943" y="950"/>
                  </a:lnTo>
                  <a:lnTo>
                    <a:pt x="940" y="951"/>
                  </a:lnTo>
                  <a:lnTo>
                    <a:pt x="934" y="952"/>
                  </a:lnTo>
                  <a:lnTo>
                    <a:pt x="929" y="953"/>
                  </a:lnTo>
                  <a:lnTo>
                    <a:pt x="928" y="953"/>
                  </a:lnTo>
                  <a:lnTo>
                    <a:pt x="926" y="953"/>
                  </a:lnTo>
                  <a:lnTo>
                    <a:pt x="925" y="953"/>
                  </a:lnTo>
                  <a:lnTo>
                    <a:pt x="924" y="955"/>
                  </a:lnTo>
                  <a:lnTo>
                    <a:pt x="923" y="957"/>
                  </a:lnTo>
                  <a:lnTo>
                    <a:pt x="922" y="958"/>
                  </a:lnTo>
                  <a:lnTo>
                    <a:pt x="922" y="959"/>
                  </a:lnTo>
                  <a:lnTo>
                    <a:pt x="922" y="960"/>
                  </a:lnTo>
                  <a:lnTo>
                    <a:pt x="922" y="961"/>
                  </a:lnTo>
                  <a:lnTo>
                    <a:pt x="921" y="962"/>
                  </a:lnTo>
                  <a:lnTo>
                    <a:pt x="920" y="963"/>
                  </a:lnTo>
                  <a:lnTo>
                    <a:pt x="919" y="964"/>
                  </a:lnTo>
                  <a:lnTo>
                    <a:pt x="919" y="965"/>
                  </a:lnTo>
                  <a:lnTo>
                    <a:pt x="919" y="966"/>
                  </a:lnTo>
                  <a:lnTo>
                    <a:pt x="919" y="969"/>
                  </a:lnTo>
                  <a:lnTo>
                    <a:pt x="919" y="971"/>
                  </a:lnTo>
                  <a:lnTo>
                    <a:pt x="918" y="977"/>
                  </a:lnTo>
                  <a:lnTo>
                    <a:pt x="916" y="992"/>
                  </a:lnTo>
                  <a:lnTo>
                    <a:pt x="915" y="1003"/>
                  </a:lnTo>
                  <a:lnTo>
                    <a:pt x="915" y="1004"/>
                  </a:lnTo>
                  <a:lnTo>
                    <a:pt x="915" y="1006"/>
                  </a:lnTo>
                  <a:lnTo>
                    <a:pt x="915" y="1013"/>
                  </a:lnTo>
                  <a:lnTo>
                    <a:pt x="915" y="1017"/>
                  </a:lnTo>
                  <a:lnTo>
                    <a:pt x="913" y="1017"/>
                  </a:lnTo>
                  <a:lnTo>
                    <a:pt x="912" y="1017"/>
                  </a:lnTo>
                  <a:lnTo>
                    <a:pt x="911" y="1017"/>
                  </a:lnTo>
                  <a:lnTo>
                    <a:pt x="910" y="1017"/>
                  </a:lnTo>
                  <a:lnTo>
                    <a:pt x="909" y="1017"/>
                  </a:lnTo>
                  <a:lnTo>
                    <a:pt x="906" y="1017"/>
                  </a:lnTo>
                  <a:lnTo>
                    <a:pt x="904" y="1017"/>
                  </a:lnTo>
                  <a:lnTo>
                    <a:pt x="903" y="1017"/>
                  </a:lnTo>
                  <a:lnTo>
                    <a:pt x="902" y="1017"/>
                  </a:lnTo>
                  <a:lnTo>
                    <a:pt x="897" y="1017"/>
                  </a:lnTo>
                  <a:lnTo>
                    <a:pt x="893" y="1017"/>
                  </a:lnTo>
                  <a:lnTo>
                    <a:pt x="892" y="1017"/>
                  </a:lnTo>
                  <a:lnTo>
                    <a:pt x="891" y="1017"/>
                  </a:lnTo>
                  <a:lnTo>
                    <a:pt x="886" y="1017"/>
                  </a:lnTo>
                  <a:lnTo>
                    <a:pt x="883" y="1017"/>
                  </a:lnTo>
                  <a:lnTo>
                    <a:pt x="882" y="1017"/>
                  </a:lnTo>
                  <a:lnTo>
                    <a:pt x="881" y="1017"/>
                  </a:lnTo>
                  <a:lnTo>
                    <a:pt x="880" y="1017"/>
                  </a:lnTo>
                  <a:lnTo>
                    <a:pt x="879" y="1018"/>
                  </a:lnTo>
                  <a:lnTo>
                    <a:pt x="878" y="1020"/>
                  </a:lnTo>
                  <a:lnTo>
                    <a:pt x="876" y="1021"/>
                  </a:lnTo>
                  <a:lnTo>
                    <a:pt x="876" y="1022"/>
                  </a:lnTo>
                  <a:lnTo>
                    <a:pt x="876" y="1023"/>
                  </a:lnTo>
                  <a:lnTo>
                    <a:pt x="876" y="1029"/>
                  </a:lnTo>
                  <a:lnTo>
                    <a:pt x="876" y="1032"/>
                  </a:lnTo>
                  <a:lnTo>
                    <a:pt x="875" y="1033"/>
                  </a:lnTo>
                  <a:lnTo>
                    <a:pt x="874" y="1036"/>
                  </a:lnTo>
                  <a:lnTo>
                    <a:pt x="869" y="1048"/>
                  </a:lnTo>
                  <a:lnTo>
                    <a:pt x="866" y="1056"/>
                  </a:lnTo>
                  <a:lnTo>
                    <a:pt x="864" y="1062"/>
                  </a:lnTo>
                  <a:lnTo>
                    <a:pt x="861" y="1074"/>
                  </a:lnTo>
                  <a:lnTo>
                    <a:pt x="859" y="1085"/>
                  </a:lnTo>
                  <a:lnTo>
                    <a:pt x="859" y="1086"/>
                  </a:lnTo>
                  <a:lnTo>
                    <a:pt x="859" y="1089"/>
                  </a:lnTo>
                  <a:lnTo>
                    <a:pt x="859" y="1091"/>
                  </a:lnTo>
                  <a:lnTo>
                    <a:pt x="856" y="1092"/>
                  </a:lnTo>
                  <a:lnTo>
                    <a:pt x="851" y="1094"/>
                  </a:lnTo>
                  <a:lnTo>
                    <a:pt x="848" y="1095"/>
                  </a:lnTo>
                  <a:lnTo>
                    <a:pt x="847" y="1095"/>
                  </a:lnTo>
                  <a:lnTo>
                    <a:pt x="845" y="1095"/>
                  </a:lnTo>
                  <a:lnTo>
                    <a:pt x="835" y="1095"/>
                  </a:lnTo>
                  <a:lnTo>
                    <a:pt x="828" y="1095"/>
                  </a:lnTo>
                  <a:lnTo>
                    <a:pt x="822" y="1097"/>
                  </a:lnTo>
                  <a:lnTo>
                    <a:pt x="804" y="1098"/>
                  </a:lnTo>
                  <a:lnTo>
                    <a:pt x="790" y="1099"/>
                  </a:lnTo>
                  <a:lnTo>
                    <a:pt x="783" y="1100"/>
                  </a:lnTo>
                  <a:lnTo>
                    <a:pt x="764" y="1101"/>
                  </a:lnTo>
                  <a:lnTo>
                    <a:pt x="751" y="1102"/>
                  </a:lnTo>
                  <a:lnTo>
                    <a:pt x="750" y="1102"/>
                  </a:lnTo>
                  <a:lnTo>
                    <a:pt x="749" y="1102"/>
                  </a:lnTo>
                  <a:lnTo>
                    <a:pt x="743" y="1102"/>
                  </a:lnTo>
                  <a:lnTo>
                    <a:pt x="740" y="1102"/>
                  </a:lnTo>
                  <a:lnTo>
                    <a:pt x="738" y="1101"/>
                  </a:lnTo>
                  <a:lnTo>
                    <a:pt x="737" y="1100"/>
                  </a:lnTo>
                  <a:lnTo>
                    <a:pt x="737" y="1099"/>
                  </a:lnTo>
                  <a:lnTo>
                    <a:pt x="737" y="1098"/>
                  </a:lnTo>
                  <a:lnTo>
                    <a:pt x="737" y="1094"/>
                  </a:lnTo>
                  <a:lnTo>
                    <a:pt x="737" y="1092"/>
                  </a:lnTo>
                  <a:lnTo>
                    <a:pt x="737" y="1091"/>
                  </a:lnTo>
                  <a:lnTo>
                    <a:pt x="734" y="1085"/>
                  </a:lnTo>
                  <a:lnTo>
                    <a:pt x="733" y="1082"/>
                  </a:lnTo>
                  <a:lnTo>
                    <a:pt x="733" y="1081"/>
                  </a:lnTo>
                  <a:lnTo>
                    <a:pt x="731" y="1080"/>
                  </a:lnTo>
                  <a:lnTo>
                    <a:pt x="730" y="1078"/>
                  </a:lnTo>
                  <a:lnTo>
                    <a:pt x="730" y="1077"/>
                  </a:lnTo>
                  <a:lnTo>
                    <a:pt x="728" y="1077"/>
                  </a:lnTo>
                  <a:lnTo>
                    <a:pt x="727" y="1077"/>
                  </a:lnTo>
                  <a:lnTo>
                    <a:pt x="722" y="1077"/>
                  </a:lnTo>
                  <a:lnTo>
                    <a:pt x="719" y="1077"/>
                  </a:lnTo>
                  <a:lnTo>
                    <a:pt x="718" y="1077"/>
                  </a:lnTo>
                  <a:lnTo>
                    <a:pt x="715" y="1077"/>
                  </a:lnTo>
                  <a:lnTo>
                    <a:pt x="705" y="1077"/>
                  </a:lnTo>
                  <a:lnTo>
                    <a:pt x="698" y="1077"/>
                  </a:lnTo>
                  <a:lnTo>
                    <a:pt x="697" y="1077"/>
                  </a:lnTo>
                  <a:lnTo>
                    <a:pt x="691" y="1077"/>
                  </a:lnTo>
                  <a:lnTo>
                    <a:pt x="672" y="1077"/>
                  </a:lnTo>
                  <a:lnTo>
                    <a:pt x="659" y="1077"/>
                  </a:lnTo>
                  <a:lnTo>
                    <a:pt x="658" y="1077"/>
                  </a:lnTo>
                  <a:lnTo>
                    <a:pt x="651" y="1077"/>
                  </a:lnTo>
                  <a:lnTo>
                    <a:pt x="632" y="1077"/>
                  </a:lnTo>
                  <a:lnTo>
                    <a:pt x="616" y="1077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pl-PL" dirty="0"/>
            </a:p>
          </p:txBody>
        </p:sp>
        <p:sp>
          <p:nvSpPr>
            <p:cNvPr id="69" name="Freeform 148" descr="5%">
              <a:extLst>
                <a:ext uri="{FF2B5EF4-FFF2-40B4-BE49-F238E27FC236}">
                  <a16:creationId xmlns:a16="http://schemas.microsoft.com/office/drawing/2014/main" id="{7E2B7D46-397C-29A2-9DF0-8DD2326675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4" y="1025"/>
              <a:ext cx="636" cy="840"/>
            </a:xfrm>
            <a:custGeom>
              <a:avLst/>
              <a:gdLst>
                <a:gd name="T0" fmla="*/ 12 w 1096"/>
                <a:gd name="T1" fmla="*/ 29 h 1462"/>
                <a:gd name="T2" fmla="*/ 11 w 1096"/>
                <a:gd name="T3" fmla="*/ 28 h 1462"/>
                <a:gd name="T4" fmla="*/ 10 w 1096"/>
                <a:gd name="T5" fmla="*/ 28 h 1462"/>
                <a:gd name="T6" fmla="*/ 10 w 1096"/>
                <a:gd name="T7" fmla="*/ 25 h 1462"/>
                <a:gd name="T8" fmla="*/ 8 w 1096"/>
                <a:gd name="T9" fmla="*/ 25 h 1462"/>
                <a:gd name="T10" fmla="*/ 7 w 1096"/>
                <a:gd name="T11" fmla="*/ 24 h 1462"/>
                <a:gd name="T12" fmla="*/ 7 w 1096"/>
                <a:gd name="T13" fmla="*/ 22 h 1462"/>
                <a:gd name="T14" fmla="*/ 7 w 1096"/>
                <a:gd name="T15" fmla="*/ 22 h 1462"/>
                <a:gd name="T16" fmla="*/ 6 w 1096"/>
                <a:gd name="T17" fmla="*/ 22 h 1462"/>
                <a:gd name="T18" fmla="*/ 3 w 1096"/>
                <a:gd name="T19" fmla="*/ 21 h 1462"/>
                <a:gd name="T20" fmla="*/ 3 w 1096"/>
                <a:gd name="T21" fmla="*/ 20 h 1462"/>
                <a:gd name="T22" fmla="*/ 2 w 1096"/>
                <a:gd name="T23" fmla="*/ 20 h 1462"/>
                <a:gd name="T24" fmla="*/ 2 w 1096"/>
                <a:gd name="T25" fmla="*/ 18 h 1462"/>
                <a:gd name="T26" fmla="*/ 1 w 1096"/>
                <a:gd name="T27" fmla="*/ 17 h 1462"/>
                <a:gd name="T28" fmla="*/ 1 w 1096"/>
                <a:gd name="T29" fmla="*/ 16 h 1462"/>
                <a:gd name="T30" fmla="*/ 1 w 1096"/>
                <a:gd name="T31" fmla="*/ 15 h 1462"/>
                <a:gd name="T32" fmla="*/ 1 w 1096"/>
                <a:gd name="T33" fmla="*/ 14 h 1462"/>
                <a:gd name="T34" fmla="*/ 5 w 1096"/>
                <a:gd name="T35" fmla="*/ 14 h 1462"/>
                <a:gd name="T36" fmla="*/ 6 w 1096"/>
                <a:gd name="T37" fmla="*/ 13 h 1462"/>
                <a:gd name="T38" fmla="*/ 7 w 1096"/>
                <a:gd name="T39" fmla="*/ 13 h 1462"/>
                <a:gd name="T40" fmla="*/ 8 w 1096"/>
                <a:gd name="T41" fmla="*/ 12 h 1462"/>
                <a:gd name="T42" fmla="*/ 9 w 1096"/>
                <a:gd name="T43" fmla="*/ 11 h 1462"/>
                <a:gd name="T44" fmla="*/ 9 w 1096"/>
                <a:gd name="T45" fmla="*/ 10 h 1462"/>
                <a:gd name="T46" fmla="*/ 10 w 1096"/>
                <a:gd name="T47" fmla="*/ 10 h 1462"/>
                <a:gd name="T48" fmla="*/ 9 w 1096"/>
                <a:gd name="T49" fmla="*/ 6 h 1462"/>
                <a:gd name="T50" fmla="*/ 9 w 1096"/>
                <a:gd name="T51" fmla="*/ 6 h 1462"/>
                <a:gd name="T52" fmla="*/ 8 w 1096"/>
                <a:gd name="T53" fmla="*/ 5 h 1462"/>
                <a:gd name="T54" fmla="*/ 7 w 1096"/>
                <a:gd name="T55" fmla="*/ 4 h 1462"/>
                <a:gd name="T56" fmla="*/ 7 w 1096"/>
                <a:gd name="T57" fmla="*/ 3 h 1462"/>
                <a:gd name="T58" fmla="*/ 8 w 1096"/>
                <a:gd name="T59" fmla="*/ 2 h 1462"/>
                <a:gd name="T60" fmla="*/ 9 w 1096"/>
                <a:gd name="T61" fmla="*/ 2 h 1462"/>
                <a:gd name="T62" fmla="*/ 12 w 1096"/>
                <a:gd name="T63" fmla="*/ 1 h 1462"/>
                <a:gd name="T64" fmla="*/ 12 w 1096"/>
                <a:gd name="T65" fmla="*/ 1 h 1462"/>
                <a:gd name="T66" fmla="*/ 14 w 1096"/>
                <a:gd name="T67" fmla="*/ 1 h 1462"/>
                <a:gd name="T68" fmla="*/ 15 w 1096"/>
                <a:gd name="T69" fmla="*/ 1 h 1462"/>
                <a:gd name="T70" fmla="*/ 16 w 1096"/>
                <a:gd name="T71" fmla="*/ 1 h 1462"/>
                <a:gd name="T72" fmla="*/ 17 w 1096"/>
                <a:gd name="T73" fmla="*/ 2 h 1462"/>
                <a:gd name="T74" fmla="*/ 18 w 1096"/>
                <a:gd name="T75" fmla="*/ 2 h 1462"/>
                <a:gd name="T76" fmla="*/ 19 w 1096"/>
                <a:gd name="T77" fmla="*/ 3 h 1462"/>
                <a:gd name="T78" fmla="*/ 19 w 1096"/>
                <a:gd name="T79" fmla="*/ 3 h 1462"/>
                <a:gd name="T80" fmla="*/ 20 w 1096"/>
                <a:gd name="T81" fmla="*/ 6 h 1462"/>
                <a:gd name="T82" fmla="*/ 20 w 1096"/>
                <a:gd name="T83" fmla="*/ 8 h 1462"/>
                <a:gd name="T84" fmla="*/ 20 w 1096"/>
                <a:gd name="T85" fmla="*/ 11 h 1462"/>
                <a:gd name="T86" fmla="*/ 21 w 1096"/>
                <a:gd name="T87" fmla="*/ 12 h 1462"/>
                <a:gd name="T88" fmla="*/ 22 w 1096"/>
                <a:gd name="T89" fmla="*/ 14 h 1462"/>
                <a:gd name="T90" fmla="*/ 22 w 1096"/>
                <a:gd name="T91" fmla="*/ 16 h 1462"/>
                <a:gd name="T92" fmla="*/ 23 w 1096"/>
                <a:gd name="T93" fmla="*/ 16 h 1462"/>
                <a:gd name="T94" fmla="*/ 23 w 1096"/>
                <a:gd name="T95" fmla="*/ 17 h 1462"/>
                <a:gd name="T96" fmla="*/ 24 w 1096"/>
                <a:gd name="T97" fmla="*/ 19 h 1462"/>
                <a:gd name="T98" fmla="*/ 24 w 1096"/>
                <a:gd name="T99" fmla="*/ 20 h 1462"/>
                <a:gd name="T100" fmla="*/ 24 w 1096"/>
                <a:gd name="T101" fmla="*/ 25 h 1462"/>
                <a:gd name="T102" fmla="*/ 24 w 1096"/>
                <a:gd name="T103" fmla="*/ 25 h 1462"/>
                <a:gd name="T104" fmla="*/ 24 w 1096"/>
                <a:gd name="T105" fmla="*/ 25 h 1462"/>
                <a:gd name="T106" fmla="*/ 23 w 1096"/>
                <a:gd name="T107" fmla="*/ 26 h 1462"/>
                <a:gd name="T108" fmla="*/ 21 w 1096"/>
                <a:gd name="T109" fmla="*/ 26 h 1462"/>
                <a:gd name="T110" fmla="*/ 20 w 1096"/>
                <a:gd name="T111" fmla="*/ 27 h 1462"/>
                <a:gd name="T112" fmla="*/ 19 w 1096"/>
                <a:gd name="T113" fmla="*/ 28 h 1462"/>
                <a:gd name="T114" fmla="*/ 19 w 1096"/>
                <a:gd name="T115" fmla="*/ 28 h 1462"/>
                <a:gd name="T116" fmla="*/ 18 w 1096"/>
                <a:gd name="T117" fmla="*/ 28 h 1462"/>
                <a:gd name="T118" fmla="*/ 17 w 1096"/>
                <a:gd name="T119" fmla="*/ 29 h 1462"/>
                <a:gd name="T120" fmla="*/ 17 w 1096"/>
                <a:gd name="T121" fmla="*/ 30 h 1462"/>
                <a:gd name="T122" fmla="*/ 16 w 1096"/>
                <a:gd name="T123" fmla="*/ 30 h 146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096"/>
                <a:gd name="T187" fmla="*/ 0 h 1462"/>
                <a:gd name="T188" fmla="*/ 1096 w 1096"/>
                <a:gd name="T189" fmla="*/ 1462 h 146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096" h="1462">
                  <a:moveTo>
                    <a:pt x="663" y="1427"/>
                  </a:moveTo>
                  <a:lnTo>
                    <a:pt x="663" y="1426"/>
                  </a:lnTo>
                  <a:lnTo>
                    <a:pt x="663" y="1425"/>
                  </a:lnTo>
                  <a:lnTo>
                    <a:pt x="663" y="1424"/>
                  </a:lnTo>
                  <a:lnTo>
                    <a:pt x="662" y="1424"/>
                  </a:lnTo>
                  <a:lnTo>
                    <a:pt x="661" y="1424"/>
                  </a:lnTo>
                  <a:lnTo>
                    <a:pt x="656" y="1424"/>
                  </a:lnTo>
                  <a:lnTo>
                    <a:pt x="653" y="1424"/>
                  </a:lnTo>
                  <a:lnTo>
                    <a:pt x="652" y="1424"/>
                  </a:lnTo>
                  <a:lnTo>
                    <a:pt x="649" y="1424"/>
                  </a:lnTo>
                  <a:lnTo>
                    <a:pt x="637" y="1422"/>
                  </a:lnTo>
                  <a:lnTo>
                    <a:pt x="627" y="1421"/>
                  </a:lnTo>
                  <a:lnTo>
                    <a:pt x="627" y="1419"/>
                  </a:lnTo>
                  <a:lnTo>
                    <a:pt x="626" y="1419"/>
                  </a:lnTo>
                  <a:lnTo>
                    <a:pt x="620" y="1419"/>
                  </a:lnTo>
                  <a:lnTo>
                    <a:pt x="601" y="1416"/>
                  </a:lnTo>
                  <a:lnTo>
                    <a:pt x="585" y="1414"/>
                  </a:lnTo>
                  <a:lnTo>
                    <a:pt x="585" y="1413"/>
                  </a:lnTo>
                  <a:lnTo>
                    <a:pt x="584" y="1413"/>
                  </a:lnTo>
                  <a:lnTo>
                    <a:pt x="578" y="1412"/>
                  </a:lnTo>
                  <a:lnTo>
                    <a:pt x="557" y="1409"/>
                  </a:lnTo>
                  <a:lnTo>
                    <a:pt x="540" y="1407"/>
                  </a:lnTo>
                  <a:lnTo>
                    <a:pt x="540" y="1406"/>
                  </a:lnTo>
                  <a:lnTo>
                    <a:pt x="539" y="1406"/>
                  </a:lnTo>
                  <a:lnTo>
                    <a:pt x="538" y="1406"/>
                  </a:lnTo>
                  <a:lnTo>
                    <a:pt x="532" y="1405"/>
                  </a:lnTo>
                  <a:lnTo>
                    <a:pt x="529" y="1404"/>
                  </a:lnTo>
                  <a:lnTo>
                    <a:pt x="529" y="1403"/>
                  </a:lnTo>
                  <a:lnTo>
                    <a:pt x="529" y="1401"/>
                  </a:lnTo>
                  <a:lnTo>
                    <a:pt x="529" y="1398"/>
                  </a:lnTo>
                  <a:lnTo>
                    <a:pt x="529" y="1396"/>
                  </a:lnTo>
                  <a:lnTo>
                    <a:pt x="529" y="1395"/>
                  </a:lnTo>
                  <a:lnTo>
                    <a:pt x="529" y="1394"/>
                  </a:lnTo>
                  <a:lnTo>
                    <a:pt x="529" y="1391"/>
                  </a:lnTo>
                  <a:lnTo>
                    <a:pt x="529" y="1389"/>
                  </a:lnTo>
                  <a:lnTo>
                    <a:pt x="529" y="1388"/>
                  </a:lnTo>
                  <a:lnTo>
                    <a:pt x="529" y="1385"/>
                  </a:lnTo>
                  <a:lnTo>
                    <a:pt x="529" y="1382"/>
                  </a:lnTo>
                  <a:lnTo>
                    <a:pt x="529" y="1381"/>
                  </a:lnTo>
                  <a:lnTo>
                    <a:pt x="528" y="1381"/>
                  </a:lnTo>
                  <a:lnTo>
                    <a:pt x="527" y="1381"/>
                  </a:lnTo>
                  <a:lnTo>
                    <a:pt x="526" y="1381"/>
                  </a:lnTo>
                  <a:lnTo>
                    <a:pt x="521" y="1379"/>
                  </a:lnTo>
                  <a:lnTo>
                    <a:pt x="519" y="1378"/>
                  </a:lnTo>
                  <a:lnTo>
                    <a:pt x="519" y="1377"/>
                  </a:lnTo>
                  <a:lnTo>
                    <a:pt x="517" y="1377"/>
                  </a:lnTo>
                  <a:lnTo>
                    <a:pt x="515" y="1377"/>
                  </a:lnTo>
                  <a:lnTo>
                    <a:pt x="509" y="1376"/>
                  </a:lnTo>
                  <a:lnTo>
                    <a:pt x="505" y="1375"/>
                  </a:lnTo>
                  <a:lnTo>
                    <a:pt x="505" y="1374"/>
                  </a:lnTo>
                  <a:lnTo>
                    <a:pt x="504" y="1374"/>
                  </a:lnTo>
                  <a:lnTo>
                    <a:pt x="502" y="1374"/>
                  </a:lnTo>
                  <a:lnTo>
                    <a:pt x="495" y="1373"/>
                  </a:lnTo>
                  <a:lnTo>
                    <a:pt x="490" y="1372"/>
                  </a:lnTo>
                  <a:lnTo>
                    <a:pt x="490" y="1371"/>
                  </a:lnTo>
                  <a:lnTo>
                    <a:pt x="489" y="1371"/>
                  </a:lnTo>
                  <a:lnTo>
                    <a:pt x="488" y="1371"/>
                  </a:lnTo>
                  <a:lnTo>
                    <a:pt x="487" y="1371"/>
                  </a:lnTo>
                  <a:lnTo>
                    <a:pt x="486" y="1370"/>
                  </a:lnTo>
                  <a:lnTo>
                    <a:pt x="485" y="1366"/>
                  </a:lnTo>
                  <a:lnTo>
                    <a:pt x="484" y="1364"/>
                  </a:lnTo>
                  <a:lnTo>
                    <a:pt x="484" y="1363"/>
                  </a:lnTo>
                  <a:lnTo>
                    <a:pt x="484" y="1362"/>
                  </a:lnTo>
                  <a:lnTo>
                    <a:pt x="484" y="1359"/>
                  </a:lnTo>
                  <a:lnTo>
                    <a:pt x="484" y="1357"/>
                  </a:lnTo>
                  <a:lnTo>
                    <a:pt x="484" y="1356"/>
                  </a:lnTo>
                  <a:lnTo>
                    <a:pt x="484" y="1354"/>
                  </a:lnTo>
                  <a:lnTo>
                    <a:pt x="484" y="1346"/>
                  </a:lnTo>
                  <a:lnTo>
                    <a:pt x="484" y="1340"/>
                  </a:lnTo>
                  <a:lnTo>
                    <a:pt x="484" y="1339"/>
                  </a:lnTo>
                  <a:lnTo>
                    <a:pt x="483" y="1337"/>
                  </a:lnTo>
                  <a:lnTo>
                    <a:pt x="480" y="1328"/>
                  </a:lnTo>
                  <a:lnTo>
                    <a:pt x="479" y="1322"/>
                  </a:lnTo>
                  <a:lnTo>
                    <a:pt x="479" y="1321"/>
                  </a:lnTo>
                  <a:lnTo>
                    <a:pt x="479" y="1320"/>
                  </a:lnTo>
                  <a:lnTo>
                    <a:pt x="479" y="1317"/>
                  </a:lnTo>
                  <a:lnTo>
                    <a:pt x="479" y="1315"/>
                  </a:lnTo>
                  <a:lnTo>
                    <a:pt x="479" y="1314"/>
                  </a:lnTo>
                  <a:lnTo>
                    <a:pt x="478" y="1314"/>
                  </a:lnTo>
                  <a:lnTo>
                    <a:pt x="477" y="1314"/>
                  </a:lnTo>
                  <a:lnTo>
                    <a:pt x="476" y="1314"/>
                  </a:lnTo>
                  <a:lnTo>
                    <a:pt x="476" y="1312"/>
                  </a:lnTo>
                  <a:lnTo>
                    <a:pt x="476" y="1311"/>
                  </a:lnTo>
                  <a:lnTo>
                    <a:pt x="476" y="1310"/>
                  </a:lnTo>
                  <a:lnTo>
                    <a:pt x="474" y="1309"/>
                  </a:lnTo>
                  <a:lnTo>
                    <a:pt x="469" y="1306"/>
                  </a:lnTo>
                  <a:lnTo>
                    <a:pt x="466" y="1304"/>
                  </a:lnTo>
                  <a:lnTo>
                    <a:pt x="466" y="1303"/>
                  </a:lnTo>
                  <a:lnTo>
                    <a:pt x="460" y="1297"/>
                  </a:lnTo>
                  <a:lnTo>
                    <a:pt x="458" y="1293"/>
                  </a:lnTo>
                  <a:lnTo>
                    <a:pt x="458" y="1292"/>
                  </a:lnTo>
                  <a:lnTo>
                    <a:pt x="457" y="1289"/>
                  </a:lnTo>
                  <a:lnTo>
                    <a:pt x="456" y="1277"/>
                  </a:lnTo>
                  <a:lnTo>
                    <a:pt x="455" y="1269"/>
                  </a:lnTo>
                  <a:lnTo>
                    <a:pt x="455" y="1268"/>
                  </a:lnTo>
                  <a:lnTo>
                    <a:pt x="454" y="1263"/>
                  </a:lnTo>
                  <a:lnTo>
                    <a:pt x="453" y="1244"/>
                  </a:lnTo>
                  <a:lnTo>
                    <a:pt x="452" y="1230"/>
                  </a:lnTo>
                  <a:lnTo>
                    <a:pt x="452" y="1229"/>
                  </a:lnTo>
                  <a:lnTo>
                    <a:pt x="450" y="1223"/>
                  </a:lnTo>
                  <a:lnTo>
                    <a:pt x="447" y="1205"/>
                  </a:lnTo>
                  <a:lnTo>
                    <a:pt x="445" y="1192"/>
                  </a:lnTo>
                  <a:lnTo>
                    <a:pt x="445" y="1191"/>
                  </a:lnTo>
                  <a:lnTo>
                    <a:pt x="445" y="1190"/>
                  </a:lnTo>
                  <a:lnTo>
                    <a:pt x="445" y="1186"/>
                  </a:lnTo>
                  <a:lnTo>
                    <a:pt x="445" y="1184"/>
                  </a:lnTo>
                  <a:lnTo>
                    <a:pt x="445" y="1183"/>
                  </a:lnTo>
                  <a:lnTo>
                    <a:pt x="443" y="1182"/>
                  </a:lnTo>
                  <a:lnTo>
                    <a:pt x="442" y="1179"/>
                  </a:lnTo>
                  <a:lnTo>
                    <a:pt x="441" y="1177"/>
                  </a:lnTo>
                  <a:lnTo>
                    <a:pt x="441" y="1176"/>
                  </a:lnTo>
                  <a:lnTo>
                    <a:pt x="440" y="1176"/>
                  </a:lnTo>
                  <a:lnTo>
                    <a:pt x="439" y="1176"/>
                  </a:lnTo>
                  <a:lnTo>
                    <a:pt x="434" y="1176"/>
                  </a:lnTo>
                  <a:lnTo>
                    <a:pt x="431" y="1176"/>
                  </a:lnTo>
                  <a:lnTo>
                    <a:pt x="430" y="1176"/>
                  </a:lnTo>
                  <a:lnTo>
                    <a:pt x="427" y="1176"/>
                  </a:lnTo>
                  <a:lnTo>
                    <a:pt x="417" y="1175"/>
                  </a:lnTo>
                  <a:lnTo>
                    <a:pt x="410" y="1174"/>
                  </a:lnTo>
                  <a:lnTo>
                    <a:pt x="410" y="1173"/>
                  </a:lnTo>
                  <a:lnTo>
                    <a:pt x="409" y="1173"/>
                  </a:lnTo>
                  <a:lnTo>
                    <a:pt x="402" y="1173"/>
                  </a:lnTo>
                  <a:lnTo>
                    <a:pt x="380" y="1172"/>
                  </a:lnTo>
                  <a:lnTo>
                    <a:pt x="363" y="1170"/>
                  </a:lnTo>
                  <a:lnTo>
                    <a:pt x="363" y="1169"/>
                  </a:lnTo>
                  <a:lnTo>
                    <a:pt x="362" y="1169"/>
                  </a:lnTo>
                  <a:lnTo>
                    <a:pt x="356" y="1169"/>
                  </a:lnTo>
                  <a:lnTo>
                    <a:pt x="337" y="1167"/>
                  </a:lnTo>
                  <a:lnTo>
                    <a:pt x="321" y="1166"/>
                  </a:lnTo>
                  <a:lnTo>
                    <a:pt x="321" y="1165"/>
                  </a:lnTo>
                  <a:lnTo>
                    <a:pt x="320" y="1165"/>
                  </a:lnTo>
                  <a:lnTo>
                    <a:pt x="319" y="1165"/>
                  </a:lnTo>
                  <a:lnTo>
                    <a:pt x="313" y="1165"/>
                  </a:lnTo>
                  <a:lnTo>
                    <a:pt x="310" y="1165"/>
                  </a:lnTo>
                  <a:lnTo>
                    <a:pt x="308" y="1164"/>
                  </a:lnTo>
                  <a:lnTo>
                    <a:pt x="307" y="1163"/>
                  </a:lnTo>
                  <a:lnTo>
                    <a:pt x="307" y="1162"/>
                  </a:lnTo>
                  <a:lnTo>
                    <a:pt x="306" y="1162"/>
                  </a:lnTo>
                  <a:lnTo>
                    <a:pt x="305" y="1162"/>
                  </a:lnTo>
                  <a:lnTo>
                    <a:pt x="304" y="1162"/>
                  </a:lnTo>
                  <a:lnTo>
                    <a:pt x="304" y="1161"/>
                  </a:lnTo>
                  <a:lnTo>
                    <a:pt x="304" y="1160"/>
                  </a:lnTo>
                  <a:lnTo>
                    <a:pt x="304" y="1159"/>
                  </a:lnTo>
                  <a:lnTo>
                    <a:pt x="304" y="1158"/>
                  </a:lnTo>
                  <a:lnTo>
                    <a:pt x="304" y="1155"/>
                  </a:lnTo>
                  <a:lnTo>
                    <a:pt x="304" y="1152"/>
                  </a:lnTo>
                  <a:lnTo>
                    <a:pt x="304" y="1151"/>
                  </a:lnTo>
                  <a:lnTo>
                    <a:pt x="304" y="1150"/>
                  </a:lnTo>
                  <a:lnTo>
                    <a:pt x="304" y="1145"/>
                  </a:lnTo>
                  <a:lnTo>
                    <a:pt x="304" y="1142"/>
                  </a:lnTo>
                  <a:lnTo>
                    <a:pt x="304" y="1141"/>
                  </a:lnTo>
                  <a:lnTo>
                    <a:pt x="304" y="1140"/>
                  </a:lnTo>
                  <a:lnTo>
                    <a:pt x="304" y="1134"/>
                  </a:lnTo>
                  <a:lnTo>
                    <a:pt x="304" y="1131"/>
                  </a:lnTo>
                  <a:lnTo>
                    <a:pt x="304" y="1130"/>
                  </a:lnTo>
                  <a:lnTo>
                    <a:pt x="304" y="1129"/>
                  </a:lnTo>
                  <a:lnTo>
                    <a:pt x="304" y="1128"/>
                  </a:lnTo>
                  <a:lnTo>
                    <a:pt x="304" y="1127"/>
                  </a:lnTo>
                  <a:lnTo>
                    <a:pt x="304" y="1125"/>
                  </a:lnTo>
                  <a:lnTo>
                    <a:pt x="304" y="1124"/>
                  </a:lnTo>
                  <a:lnTo>
                    <a:pt x="304" y="1123"/>
                  </a:lnTo>
                  <a:lnTo>
                    <a:pt x="307" y="1120"/>
                  </a:lnTo>
                  <a:lnTo>
                    <a:pt x="309" y="1118"/>
                  </a:lnTo>
                  <a:lnTo>
                    <a:pt x="310" y="1116"/>
                  </a:lnTo>
                  <a:lnTo>
                    <a:pt x="311" y="1114"/>
                  </a:lnTo>
                  <a:lnTo>
                    <a:pt x="315" y="1108"/>
                  </a:lnTo>
                  <a:lnTo>
                    <a:pt x="317" y="1103"/>
                  </a:lnTo>
                  <a:lnTo>
                    <a:pt x="318" y="1102"/>
                  </a:lnTo>
                  <a:lnTo>
                    <a:pt x="319" y="1099"/>
                  </a:lnTo>
                  <a:lnTo>
                    <a:pt x="322" y="1093"/>
                  </a:lnTo>
                  <a:lnTo>
                    <a:pt x="324" y="1089"/>
                  </a:lnTo>
                  <a:lnTo>
                    <a:pt x="325" y="1088"/>
                  </a:lnTo>
                  <a:lnTo>
                    <a:pt x="325" y="1087"/>
                  </a:lnTo>
                  <a:lnTo>
                    <a:pt x="325" y="1084"/>
                  </a:lnTo>
                  <a:lnTo>
                    <a:pt x="325" y="1081"/>
                  </a:lnTo>
                  <a:lnTo>
                    <a:pt x="325" y="1080"/>
                  </a:lnTo>
                  <a:lnTo>
                    <a:pt x="325" y="1077"/>
                  </a:lnTo>
                  <a:lnTo>
                    <a:pt x="325" y="1075"/>
                  </a:lnTo>
                  <a:lnTo>
                    <a:pt x="325" y="1074"/>
                  </a:lnTo>
                  <a:lnTo>
                    <a:pt x="325" y="1073"/>
                  </a:lnTo>
                  <a:lnTo>
                    <a:pt x="326" y="1068"/>
                  </a:lnTo>
                  <a:lnTo>
                    <a:pt x="327" y="1065"/>
                  </a:lnTo>
                  <a:lnTo>
                    <a:pt x="328" y="1063"/>
                  </a:lnTo>
                  <a:lnTo>
                    <a:pt x="328" y="1062"/>
                  </a:lnTo>
                  <a:lnTo>
                    <a:pt x="329" y="1057"/>
                  </a:lnTo>
                  <a:lnTo>
                    <a:pt x="330" y="1054"/>
                  </a:lnTo>
                  <a:lnTo>
                    <a:pt x="331" y="1053"/>
                  </a:lnTo>
                  <a:lnTo>
                    <a:pt x="331" y="1051"/>
                  </a:lnTo>
                  <a:lnTo>
                    <a:pt x="331" y="1050"/>
                  </a:lnTo>
                  <a:lnTo>
                    <a:pt x="331" y="1049"/>
                  </a:lnTo>
                  <a:lnTo>
                    <a:pt x="330" y="1049"/>
                  </a:lnTo>
                  <a:lnTo>
                    <a:pt x="329" y="1049"/>
                  </a:lnTo>
                  <a:lnTo>
                    <a:pt x="328" y="1049"/>
                  </a:lnTo>
                  <a:lnTo>
                    <a:pt x="327" y="1049"/>
                  </a:lnTo>
                  <a:lnTo>
                    <a:pt x="326" y="1049"/>
                  </a:lnTo>
                  <a:lnTo>
                    <a:pt x="325" y="1049"/>
                  </a:lnTo>
                  <a:lnTo>
                    <a:pt x="322" y="1050"/>
                  </a:lnTo>
                  <a:lnTo>
                    <a:pt x="316" y="1052"/>
                  </a:lnTo>
                  <a:lnTo>
                    <a:pt x="310" y="1053"/>
                  </a:lnTo>
                  <a:lnTo>
                    <a:pt x="308" y="1054"/>
                  </a:lnTo>
                  <a:lnTo>
                    <a:pt x="303" y="1055"/>
                  </a:lnTo>
                  <a:lnTo>
                    <a:pt x="300" y="1056"/>
                  </a:lnTo>
                  <a:lnTo>
                    <a:pt x="299" y="1056"/>
                  </a:lnTo>
                  <a:lnTo>
                    <a:pt x="298" y="1056"/>
                  </a:lnTo>
                  <a:lnTo>
                    <a:pt x="297" y="1056"/>
                  </a:lnTo>
                  <a:lnTo>
                    <a:pt x="295" y="1057"/>
                  </a:lnTo>
                  <a:lnTo>
                    <a:pt x="291" y="1058"/>
                  </a:lnTo>
                  <a:lnTo>
                    <a:pt x="289" y="1059"/>
                  </a:lnTo>
                  <a:lnTo>
                    <a:pt x="288" y="1060"/>
                  </a:lnTo>
                  <a:lnTo>
                    <a:pt x="287" y="1062"/>
                  </a:lnTo>
                  <a:lnTo>
                    <a:pt x="286" y="1063"/>
                  </a:lnTo>
                  <a:lnTo>
                    <a:pt x="285" y="1063"/>
                  </a:lnTo>
                  <a:lnTo>
                    <a:pt x="284" y="1063"/>
                  </a:lnTo>
                  <a:lnTo>
                    <a:pt x="281" y="1063"/>
                  </a:lnTo>
                  <a:lnTo>
                    <a:pt x="279" y="1063"/>
                  </a:lnTo>
                  <a:lnTo>
                    <a:pt x="277" y="1063"/>
                  </a:lnTo>
                  <a:lnTo>
                    <a:pt x="275" y="1063"/>
                  </a:lnTo>
                  <a:lnTo>
                    <a:pt x="268" y="1063"/>
                  </a:lnTo>
                  <a:lnTo>
                    <a:pt x="262" y="1063"/>
                  </a:lnTo>
                  <a:lnTo>
                    <a:pt x="261" y="1063"/>
                  </a:lnTo>
                  <a:lnTo>
                    <a:pt x="256" y="1063"/>
                  </a:lnTo>
                  <a:lnTo>
                    <a:pt x="242" y="1063"/>
                  </a:lnTo>
                  <a:lnTo>
                    <a:pt x="230" y="1063"/>
                  </a:lnTo>
                  <a:lnTo>
                    <a:pt x="229" y="1063"/>
                  </a:lnTo>
                  <a:lnTo>
                    <a:pt x="225" y="1063"/>
                  </a:lnTo>
                  <a:lnTo>
                    <a:pt x="210" y="1063"/>
                  </a:lnTo>
                  <a:lnTo>
                    <a:pt x="198" y="1063"/>
                  </a:lnTo>
                  <a:lnTo>
                    <a:pt x="197" y="1063"/>
                  </a:lnTo>
                  <a:lnTo>
                    <a:pt x="196" y="1063"/>
                  </a:lnTo>
                  <a:lnTo>
                    <a:pt x="191" y="1063"/>
                  </a:lnTo>
                  <a:lnTo>
                    <a:pt x="188" y="1063"/>
                  </a:lnTo>
                  <a:lnTo>
                    <a:pt x="187" y="1063"/>
                  </a:lnTo>
                  <a:lnTo>
                    <a:pt x="184" y="1063"/>
                  </a:lnTo>
                  <a:lnTo>
                    <a:pt x="183" y="1063"/>
                  </a:lnTo>
                  <a:lnTo>
                    <a:pt x="182" y="1062"/>
                  </a:lnTo>
                  <a:lnTo>
                    <a:pt x="179" y="1059"/>
                  </a:lnTo>
                  <a:lnTo>
                    <a:pt x="177" y="1057"/>
                  </a:lnTo>
                  <a:lnTo>
                    <a:pt x="177" y="1056"/>
                  </a:lnTo>
                  <a:lnTo>
                    <a:pt x="175" y="1054"/>
                  </a:lnTo>
                  <a:lnTo>
                    <a:pt x="170" y="1048"/>
                  </a:lnTo>
                  <a:lnTo>
                    <a:pt x="166" y="1043"/>
                  </a:lnTo>
                  <a:lnTo>
                    <a:pt x="166" y="1042"/>
                  </a:lnTo>
                  <a:lnTo>
                    <a:pt x="163" y="1041"/>
                  </a:lnTo>
                  <a:lnTo>
                    <a:pt x="157" y="1036"/>
                  </a:lnTo>
                  <a:lnTo>
                    <a:pt x="152" y="1033"/>
                  </a:lnTo>
                  <a:lnTo>
                    <a:pt x="152" y="1032"/>
                  </a:lnTo>
                  <a:lnTo>
                    <a:pt x="150" y="1030"/>
                  </a:lnTo>
                  <a:lnTo>
                    <a:pt x="149" y="1029"/>
                  </a:lnTo>
                  <a:lnTo>
                    <a:pt x="149" y="1027"/>
                  </a:lnTo>
                  <a:lnTo>
                    <a:pt x="146" y="1021"/>
                  </a:lnTo>
                  <a:lnTo>
                    <a:pt x="145" y="1018"/>
                  </a:lnTo>
                  <a:lnTo>
                    <a:pt x="145" y="1017"/>
                  </a:lnTo>
                  <a:lnTo>
                    <a:pt x="145" y="1015"/>
                  </a:lnTo>
                  <a:lnTo>
                    <a:pt x="145" y="1008"/>
                  </a:lnTo>
                  <a:lnTo>
                    <a:pt x="145" y="1004"/>
                  </a:lnTo>
                  <a:lnTo>
                    <a:pt x="145" y="1003"/>
                  </a:lnTo>
                  <a:lnTo>
                    <a:pt x="140" y="992"/>
                  </a:lnTo>
                  <a:lnTo>
                    <a:pt x="138" y="986"/>
                  </a:lnTo>
                  <a:lnTo>
                    <a:pt x="138" y="985"/>
                  </a:lnTo>
                  <a:lnTo>
                    <a:pt x="136" y="982"/>
                  </a:lnTo>
                  <a:lnTo>
                    <a:pt x="135" y="980"/>
                  </a:lnTo>
                  <a:lnTo>
                    <a:pt x="135" y="979"/>
                  </a:lnTo>
                  <a:lnTo>
                    <a:pt x="134" y="979"/>
                  </a:lnTo>
                  <a:lnTo>
                    <a:pt x="132" y="979"/>
                  </a:lnTo>
                  <a:lnTo>
                    <a:pt x="131" y="979"/>
                  </a:lnTo>
                  <a:lnTo>
                    <a:pt x="129" y="979"/>
                  </a:lnTo>
                  <a:lnTo>
                    <a:pt x="128" y="979"/>
                  </a:lnTo>
                  <a:lnTo>
                    <a:pt x="127" y="979"/>
                  </a:lnTo>
                  <a:lnTo>
                    <a:pt x="122" y="977"/>
                  </a:lnTo>
                  <a:lnTo>
                    <a:pt x="120" y="976"/>
                  </a:lnTo>
                  <a:lnTo>
                    <a:pt x="120" y="974"/>
                  </a:lnTo>
                  <a:lnTo>
                    <a:pt x="116" y="973"/>
                  </a:lnTo>
                  <a:lnTo>
                    <a:pt x="114" y="972"/>
                  </a:lnTo>
                  <a:lnTo>
                    <a:pt x="114" y="971"/>
                  </a:lnTo>
                  <a:lnTo>
                    <a:pt x="113" y="971"/>
                  </a:lnTo>
                  <a:lnTo>
                    <a:pt x="110" y="971"/>
                  </a:lnTo>
                  <a:lnTo>
                    <a:pt x="109" y="971"/>
                  </a:lnTo>
                  <a:lnTo>
                    <a:pt x="109" y="970"/>
                  </a:lnTo>
                  <a:lnTo>
                    <a:pt x="109" y="967"/>
                  </a:lnTo>
                  <a:lnTo>
                    <a:pt x="109" y="965"/>
                  </a:lnTo>
                  <a:lnTo>
                    <a:pt x="109" y="964"/>
                  </a:lnTo>
                  <a:lnTo>
                    <a:pt x="107" y="958"/>
                  </a:lnTo>
                  <a:lnTo>
                    <a:pt x="106" y="954"/>
                  </a:lnTo>
                  <a:lnTo>
                    <a:pt x="106" y="953"/>
                  </a:lnTo>
                  <a:lnTo>
                    <a:pt x="106" y="952"/>
                  </a:lnTo>
                  <a:lnTo>
                    <a:pt x="106" y="947"/>
                  </a:lnTo>
                  <a:lnTo>
                    <a:pt x="106" y="944"/>
                  </a:lnTo>
                  <a:lnTo>
                    <a:pt x="106" y="943"/>
                  </a:lnTo>
                  <a:lnTo>
                    <a:pt x="106" y="942"/>
                  </a:lnTo>
                  <a:lnTo>
                    <a:pt x="106" y="941"/>
                  </a:lnTo>
                  <a:lnTo>
                    <a:pt x="106" y="940"/>
                  </a:lnTo>
                  <a:lnTo>
                    <a:pt x="104" y="938"/>
                  </a:lnTo>
                  <a:lnTo>
                    <a:pt x="103" y="937"/>
                  </a:lnTo>
                  <a:lnTo>
                    <a:pt x="103" y="936"/>
                  </a:lnTo>
                  <a:lnTo>
                    <a:pt x="100" y="934"/>
                  </a:lnTo>
                  <a:lnTo>
                    <a:pt x="99" y="933"/>
                  </a:lnTo>
                  <a:lnTo>
                    <a:pt x="99" y="932"/>
                  </a:lnTo>
                  <a:lnTo>
                    <a:pt x="97" y="931"/>
                  </a:lnTo>
                  <a:lnTo>
                    <a:pt x="96" y="930"/>
                  </a:lnTo>
                  <a:lnTo>
                    <a:pt x="96" y="929"/>
                  </a:lnTo>
                  <a:lnTo>
                    <a:pt x="94" y="928"/>
                  </a:lnTo>
                  <a:lnTo>
                    <a:pt x="92" y="927"/>
                  </a:lnTo>
                  <a:lnTo>
                    <a:pt x="92" y="926"/>
                  </a:lnTo>
                  <a:lnTo>
                    <a:pt x="92" y="925"/>
                  </a:lnTo>
                  <a:lnTo>
                    <a:pt x="92" y="921"/>
                  </a:lnTo>
                  <a:lnTo>
                    <a:pt x="92" y="919"/>
                  </a:lnTo>
                  <a:lnTo>
                    <a:pt x="92" y="918"/>
                  </a:lnTo>
                  <a:lnTo>
                    <a:pt x="91" y="917"/>
                  </a:lnTo>
                  <a:lnTo>
                    <a:pt x="89" y="914"/>
                  </a:lnTo>
                  <a:lnTo>
                    <a:pt x="88" y="912"/>
                  </a:lnTo>
                  <a:lnTo>
                    <a:pt x="88" y="911"/>
                  </a:lnTo>
                  <a:lnTo>
                    <a:pt x="87" y="909"/>
                  </a:lnTo>
                  <a:lnTo>
                    <a:pt x="86" y="902"/>
                  </a:lnTo>
                  <a:lnTo>
                    <a:pt x="85" y="898"/>
                  </a:lnTo>
                  <a:lnTo>
                    <a:pt x="85" y="897"/>
                  </a:lnTo>
                  <a:lnTo>
                    <a:pt x="85" y="896"/>
                  </a:lnTo>
                  <a:lnTo>
                    <a:pt x="85" y="895"/>
                  </a:lnTo>
                  <a:lnTo>
                    <a:pt x="85" y="894"/>
                  </a:lnTo>
                  <a:lnTo>
                    <a:pt x="84" y="894"/>
                  </a:lnTo>
                  <a:lnTo>
                    <a:pt x="83" y="894"/>
                  </a:lnTo>
                  <a:lnTo>
                    <a:pt x="82" y="894"/>
                  </a:lnTo>
                  <a:lnTo>
                    <a:pt x="81" y="893"/>
                  </a:lnTo>
                  <a:lnTo>
                    <a:pt x="79" y="890"/>
                  </a:lnTo>
                  <a:lnTo>
                    <a:pt x="78" y="888"/>
                  </a:lnTo>
                  <a:lnTo>
                    <a:pt x="78" y="887"/>
                  </a:lnTo>
                  <a:lnTo>
                    <a:pt x="73" y="885"/>
                  </a:lnTo>
                  <a:lnTo>
                    <a:pt x="71" y="884"/>
                  </a:lnTo>
                  <a:lnTo>
                    <a:pt x="71" y="883"/>
                  </a:lnTo>
                  <a:lnTo>
                    <a:pt x="71" y="881"/>
                  </a:lnTo>
                  <a:lnTo>
                    <a:pt x="71" y="880"/>
                  </a:lnTo>
                  <a:lnTo>
                    <a:pt x="71" y="879"/>
                  </a:lnTo>
                  <a:lnTo>
                    <a:pt x="71" y="877"/>
                  </a:lnTo>
                  <a:lnTo>
                    <a:pt x="71" y="871"/>
                  </a:lnTo>
                  <a:lnTo>
                    <a:pt x="71" y="866"/>
                  </a:lnTo>
                  <a:lnTo>
                    <a:pt x="71" y="865"/>
                  </a:lnTo>
                  <a:lnTo>
                    <a:pt x="70" y="862"/>
                  </a:lnTo>
                  <a:lnTo>
                    <a:pt x="68" y="853"/>
                  </a:lnTo>
                  <a:lnTo>
                    <a:pt x="67" y="845"/>
                  </a:lnTo>
                  <a:lnTo>
                    <a:pt x="67" y="844"/>
                  </a:lnTo>
                  <a:lnTo>
                    <a:pt x="66" y="841"/>
                  </a:lnTo>
                  <a:lnTo>
                    <a:pt x="63" y="831"/>
                  </a:lnTo>
                  <a:lnTo>
                    <a:pt x="61" y="824"/>
                  </a:lnTo>
                  <a:lnTo>
                    <a:pt x="61" y="823"/>
                  </a:lnTo>
                  <a:lnTo>
                    <a:pt x="61" y="822"/>
                  </a:lnTo>
                  <a:lnTo>
                    <a:pt x="61" y="819"/>
                  </a:lnTo>
                  <a:lnTo>
                    <a:pt x="61" y="817"/>
                  </a:lnTo>
                  <a:lnTo>
                    <a:pt x="61" y="816"/>
                  </a:lnTo>
                  <a:lnTo>
                    <a:pt x="58" y="814"/>
                  </a:lnTo>
                  <a:lnTo>
                    <a:pt x="57" y="813"/>
                  </a:lnTo>
                  <a:lnTo>
                    <a:pt x="57" y="812"/>
                  </a:lnTo>
                  <a:lnTo>
                    <a:pt x="54" y="806"/>
                  </a:lnTo>
                  <a:lnTo>
                    <a:pt x="53" y="803"/>
                  </a:lnTo>
                  <a:lnTo>
                    <a:pt x="53" y="802"/>
                  </a:lnTo>
                  <a:lnTo>
                    <a:pt x="48" y="795"/>
                  </a:lnTo>
                  <a:lnTo>
                    <a:pt x="46" y="792"/>
                  </a:lnTo>
                  <a:lnTo>
                    <a:pt x="46" y="791"/>
                  </a:lnTo>
                  <a:lnTo>
                    <a:pt x="44" y="790"/>
                  </a:lnTo>
                  <a:lnTo>
                    <a:pt x="43" y="789"/>
                  </a:lnTo>
                  <a:lnTo>
                    <a:pt x="43" y="788"/>
                  </a:lnTo>
                  <a:lnTo>
                    <a:pt x="42" y="788"/>
                  </a:lnTo>
                  <a:lnTo>
                    <a:pt x="41" y="788"/>
                  </a:lnTo>
                  <a:lnTo>
                    <a:pt x="40" y="788"/>
                  </a:lnTo>
                  <a:lnTo>
                    <a:pt x="37" y="787"/>
                  </a:lnTo>
                  <a:lnTo>
                    <a:pt x="32" y="784"/>
                  </a:lnTo>
                  <a:lnTo>
                    <a:pt x="29" y="782"/>
                  </a:lnTo>
                  <a:lnTo>
                    <a:pt x="29" y="781"/>
                  </a:lnTo>
                  <a:lnTo>
                    <a:pt x="27" y="780"/>
                  </a:lnTo>
                  <a:lnTo>
                    <a:pt x="22" y="776"/>
                  </a:lnTo>
                  <a:lnTo>
                    <a:pt x="18" y="774"/>
                  </a:lnTo>
                  <a:lnTo>
                    <a:pt x="18" y="773"/>
                  </a:lnTo>
                  <a:lnTo>
                    <a:pt x="15" y="772"/>
                  </a:lnTo>
                  <a:lnTo>
                    <a:pt x="14" y="771"/>
                  </a:lnTo>
                  <a:lnTo>
                    <a:pt x="14" y="770"/>
                  </a:lnTo>
                  <a:lnTo>
                    <a:pt x="12" y="764"/>
                  </a:lnTo>
                  <a:lnTo>
                    <a:pt x="11" y="760"/>
                  </a:lnTo>
                  <a:lnTo>
                    <a:pt x="11" y="759"/>
                  </a:lnTo>
                  <a:lnTo>
                    <a:pt x="9" y="753"/>
                  </a:lnTo>
                  <a:lnTo>
                    <a:pt x="8" y="750"/>
                  </a:lnTo>
                  <a:lnTo>
                    <a:pt x="8" y="749"/>
                  </a:lnTo>
                  <a:lnTo>
                    <a:pt x="7" y="747"/>
                  </a:lnTo>
                  <a:lnTo>
                    <a:pt x="5" y="740"/>
                  </a:lnTo>
                  <a:lnTo>
                    <a:pt x="4" y="736"/>
                  </a:lnTo>
                  <a:lnTo>
                    <a:pt x="4" y="735"/>
                  </a:lnTo>
                  <a:lnTo>
                    <a:pt x="3" y="734"/>
                  </a:lnTo>
                  <a:lnTo>
                    <a:pt x="2" y="731"/>
                  </a:lnTo>
                  <a:lnTo>
                    <a:pt x="0" y="729"/>
                  </a:lnTo>
                  <a:lnTo>
                    <a:pt x="0" y="728"/>
                  </a:lnTo>
                  <a:lnTo>
                    <a:pt x="2" y="728"/>
                  </a:lnTo>
                  <a:lnTo>
                    <a:pt x="3" y="728"/>
                  </a:lnTo>
                  <a:lnTo>
                    <a:pt x="4" y="728"/>
                  </a:lnTo>
                  <a:lnTo>
                    <a:pt x="6" y="728"/>
                  </a:lnTo>
                  <a:lnTo>
                    <a:pt x="7" y="728"/>
                  </a:lnTo>
                  <a:lnTo>
                    <a:pt x="8" y="728"/>
                  </a:lnTo>
                  <a:lnTo>
                    <a:pt x="11" y="728"/>
                  </a:lnTo>
                  <a:lnTo>
                    <a:pt x="13" y="728"/>
                  </a:lnTo>
                  <a:lnTo>
                    <a:pt x="14" y="728"/>
                  </a:lnTo>
                  <a:lnTo>
                    <a:pt x="15" y="728"/>
                  </a:lnTo>
                  <a:lnTo>
                    <a:pt x="18" y="728"/>
                  </a:lnTo>
                  <a:lnTo>
                    <a:pt x="21" y="728"/>
                  </a:lnTo>
                  <a:lnTo>
                    <a:pt x="22" y="728"/>
                  </a:lnTo>
                  <a:lnTo>
                    <a:pt x="22" y="727"/>
                  </a:lnTo>
                  <a:lnTo>
                    <a:pt x="22" y="725"/>
                  </a:lnTo>
                  <a:lnTo>
                    <a:pt x="22" y="724"/>
                  </a:lnTo>
                  <a:lnTo>
                    <a:pt x="22" y="723"/>
                  </a:lnTo>
                  <a:lnTo>
                    <a:pt x="22" y="720"/>
                  </a:lnTo>
                  <a:lnTo>
                    <a:pt x="22" y="718"/>
                  </a:lnTo>
                  <a:lnTo>
                    <a:pt x="22" y="717"/>
                  </a:lnTo>
                  <a:lnTo>
                    <a:pt x="22" y="716"/>
                  </a:lnTo>
                  <a:lnTo>
                    <a:pt x="22" y="713"/>
                  </a:lnTo>
                  <a:lnTo>
                    <a:pt x="22" y="711"/>
                  </a:lnTo>
                  <a:lnTo>
                    <a:pt x="22" y="710"/>
                  </a:lnTo>
                  <a:lnTo>
                    <a:pt x="22" y="709"/>
                  </a:lnTo>
                  <a:lnTo>
                    <a:pt x="22" y="707"/>
                  </a:lnTo>
                  <a:lnTo>
                    <a:pt x="22" y="706"/>
                  </a:lnTo>
                  <a:lnTo>
                    <a:pt x="23" y="706"/>
                  </a:lnTo>
                  <a:lnTo>
                    <a:pt x="26" y="706"/>
                  </a:lnTo>
                  <a:lnTo>
                    <a:pt x="28" y="706"/>
                  </a:lnTo>
                  <a:lnTo>
                    <a:pt x="29" y="706"/>
                  </a:lnTo>
                  <a:lnTo>
                    <a:pt x="31" y="706"/>
                  </a:lnTo>
                  <a:lnTo>
                    <a:pt x="37" y="705"/>
                  </a:lnTo>
                  <a:lnTo>
                    <a:pt x="42" y="704"/>
                  </a:lnTo>
                  <a:lnTo>
                    <a:pt x="43" y="703"/>
                  </a:lnTo>
                  <a:lnTo>
                    <a:pt x="48" y="703"/>
                  </a:lnTo>
                  <a:lnTo>
                    <a:pt x="64" y="701"/>
                  </a:lnTo>
                  <a:lnTo>
                    <a:pt x="77" y="700"/>
                  </a:lnTo>
                  <a:lnTo>
                    <a:pt x="78" y="699"/>
                  </a:lnTo>
                  <a:lnTo>
                    <a:pt x="79" y="699"/>
                  </a:lnTo>
                  <a:lnTo>
                    <a:pt x="90" y="699"/>
                  </a:lnTo>
                  <a:lnTo>
                    <a:pt x="128" y="696"/>
                  </a:lnTo>
                  <a:lnTo>
                    <a:pt x="157" y="694"/>
                  </a:lnTo>
                  <a:lnTo>
                    <a:pt x="159" y="693"/>
                  </a:lnTo>
                  <a:lnTo>
                    <a:pt x="163" y="693"/>
                  </a:lnTo>
                  <a:lnTo>
                    <a:pt x="176" y="691"/>
                  </a:lnTo>
                  <a:lnTo>
                    <a:pt x="187" y="689"/>
                  </a:lnTo>
                  <a:lnTo>
                    <a:pt x="188" y="688"/>
                  </a:lnTo>
                  <a:lnTo>
                    <a:pt x="189" y="688"/>
                  </a:lnTo>
                  <a:lnTo>
                    <a:pt x="190" y="688"/>
                  </a:lnTo>
                  <a:lnTo>
                    <a:pt x="191" y="688"/>
                  </a:lnTo>
                  <a:lnTo>
                    <a:pt x="191" y="687"/>
                  </a:lnTo>
                  <a:lnTo>
                    <a:pt x="191" y="686"/>
                  </a:lnTo>
                  <a:lnTo>
                    <a:pt x="191" y="685"/>
                  </a:lnTo>
                  <a:lnTo>
                    <a:pt x="192" y="684"/>
                  </a:lnTo>
                  <a:lnTo>
                    <a:pt x="193" y="683"/>
                  </a:lnTo>
                  <a:lnTo>
                    <a:pt x="194" y="682"/>
                  </a:lnTo>
                  <a:lnTo>
                    <a:pt x="194" y="680"/>
                  </a:lnTo>
                  <a:lnTo>
                    <a:pt x="196" y="674"/>
                  </a:lnTo>
                  <a:lnTo>
                    <a:pt x="197" y="668"/>
                  </a:lnTo>
                  <a:lnTo>
                    <a:pt x="198" y="667"/>
                  </a:lnTo>
                  <a:lnTo>
                    <a:pt x="198" y="666"/>
                  </a:lnTo>
                  <a:lnTo>
                    <a:pt x="198" y="665"/>
                  </a:lnTo>
                  <a:lnTo>
                    <a:pt x="198" y="664"/>
                  </a:lnTo>
                  <a:lnTo>
                    <a:pt x="200" y="664"/>
                  </a:lnTo>
                  <a:lnTo>
                    <a:pt x="208" y="663"/>
                  </a:lnTo>
                  <a:lnTo>
                    <a:pt x="214" y="662"/>
                  </a:lnTo>
                  <a:lnTo>
                    <a:pt x="215" y="661"/>
                  </a:lnTo>
                  <a:lnTo>
                    <a:pt x="219" y="660"/>
                  </a:lnTo>
                  <a:lnTo>
                    <a:pt x="232" y="657"/>
                  </a:lnTo>
                  <a:lnTo>
                    <a:pt x="243" y="654"/>
                  </a:lnTo>
                  <a:lnTo>
                    <a:pt x="244" y="653"/>
                  </a:lnTo>
                  <a:lnTo>
                    <a:pt x="248" y="652"/>
                  </a:lnTo>
                  <a:lnTo>
                    <a:pt x="261" y="649"/>
                  </a:lnTo>
                  <a:lnTo>
                    <a:pt x="271" y="647"/>
                  </a:lnTo>
                  <a:lnTo>
                    <a:pt x="272" y="646"/>
                  </a:lnTo>
                  <a:lnTo>
                    <a:pt x="273" y="646"/>
                  </a:lnTo>
                  <a:lnTo>
                    <a:pt x="274" y="646"/>
                  </a:lnTo>
                  <a:lnTo>
                    <a:pt x="275" y="646"/>
                  </a:lnTo>
                  <a:lnTo>
                    <a:pt x="276" y="645"/>
                  </a:lnTo>
                  <a:lnTo>
                    <a:pt x="277" y="644"/>
                  </a:lnTo>
                  <a:lnTo>
                    <a:pt x="279" y="643"/>
                  </a:lnTo>
                  <a:lnTo>
                    <a:pt x="281" y="642"/>
                  </a:lnTo>
                  <a:lnTo>
                    <a:pt x="282" y="641"/>
                  </a:lnTo>
                  <a:lnTo>
                    <a:pt x="283" y="640"/>
                  </a:lnTo>
                  <a:lnTo>
                    <a:pt x="283" y="638"/>
                  </a:lnTo>
                  <a:lnTo>
                    <a:pt x="283" y="636"/>
                  </a:lnTo>
                  <a:lnTo>
                    <a:pt x="283" y="635"/>
                  </a:lnTo>
                  <a:lnTo>
                    <a:pt x="283" y="632"/>
                  </a:lnTo>
                  <a:lnTo>
                    <a:pt x="283" y="630"/>
                  </a:lnTo>
                  <a:lnTo>
                    <a:pt x="283" y="629"/>
                  </a:lnTo>
                  <a:lnTo>
                    <a:pt x="284" y="625"/>
                  </a:lnTo>
                  <a:lnTo>
                    <a:pt x="285" y="623"/>
                  </a:lnTo>
                  <a:lnTo>
                    <a:pt x="286" y="622"/>
                  </a:lnTo>
                  <a:lnTo>
                    <a:pt x="286" y="621"/>
                  </a:lnTo>
                  <a:lnTo>
                    <a:pt x="286" y="620"/>
                  </a:lnTo>
                  <a:lnTo>
                    <a:pt x="286" y="618"/>
                  </a:lnTo>
                  <a:lnTo>
                    <a:pt x="287" y="618"/>
                  </a:lnTo>
                  <a:lnTo>
                    <a:pt x="288" y="618"/>
                  </a:lnTo>
                  <a:lnTo>
                    <a:pt x="289" y="618"/>
                  </a:lnTo>
                  <a:lnTo>
                    <a:pt x="291" y="618"/>
                  </a:lnTo>
                  <a:lnTo>
                    <a:pt x="292" y="618"/>
                  </a:lnTo>
                  <a:lnTo>
                    <a:pt x="293" y="618"/>
                  </a:lnTo>
                  <a:lnTo>
                    <a:pt x="295" y="618"/>
                  </a:lnTo>
                  <a:lnTo>
                    <a:pt x="302" y="618"/>
                  </a:lnTo>
                  <a:lnTo>
                    <a:pt x="306" y="618"/>
                  </a:lnTo>
                  <a:lnTo>
                    <a:pt x="307" y="618"/>
                  </a:lnTo>
                  <a:lnTo>
                    <a:pt x="308" y="618"/>
                  </a:lnTo>
                  <a:lnTo>
                    <a:pt x="313" y="618"/>
                  </a:lnTo>
                  <a:lnTo>
                    <a:pt x="317" y="618"/>
                  </a:lnTo>
                  <a:lnTo>
                    <a:pt x="318" y="618"/>
                  </a:lnTo>
                  <a:lnTo>
                    <a:pt x="319" y="618"/>
                  </a:lnTo>
                  <a:lnTo>
                    <a:pt x="320" y="618"/>
                  </a:lnTo>
                  <a:lnTo>
                    <a:pt x="321" y="618"/>
                  </a:lnTo>
                  <a:lnTo>
                    <a:pt x="321" y="616"/>
                  </a:lnTo>
                  <a:lnTo>
                    <a:pt x="321" y="615"/>
                  </a:lnTo>
                  <a:lnTo>
                    <a:pt x="321" y="614"/>
                  </a:lnTo>
                  <a:lnTo>
                    <a:pt x="321" y="611"/>
                  </a:lnTo>
                  <a:lnTo>
                    <a:pt x="321" y="609"/>
                  </a:lnTo>
                  <a:lnTo>
                    <a:pt x="321" y="608"/>
                  </a:lnTo>
                  <a:lnTo>
                    <a:pt x="321" y="607"/>
                  </a:lnTo>
                  <a:lnTo>
                    <a:pt x="321" y="604"/>
                  </a:lnTo>
                  <a:lnTo>
                    <a:pt x="321" y="602"/>
                  </a:lnTo>
                  <a:lnTo>
                    <a:pt x="321" y="600"/>
                  </a:lnTo>
                  <a:lnTo>
                    <a:pt x="321" y="599"/>
                  </a:lnTo>
                  <a:lnTo>
                    <a:pt x="321" y="598"/>
                  </a:lnTo>
                  <a:lnTo>
                    <a:pt x="321" y="597"/>
                  </a:lnTo>
                  <a:lnTo>
                    <a:pt x="323" y="597"/>
                  </a:lnTo>
                  <a:lnTo>
                    <a:pt x="324" y="597"/>
                  </a:lnTo>
                  <a:lnTo>
                    <a:pt x="325" y="597"/>
                  </a:lnTo>
                  <a:lnTo>
                    <a:pt x="326" y="597"/>
                  </a:lnTo>
                  <a:lnTo>
                    <a:pt x="327" y="597"/>
                  </a:lnTo>
                  <a:lnTo>
                    <a:pt x="328" y="597"/>
                  </a:lnTo>
                  <a:lnTo>
                    <a:pt x="329" y="597"/>
                  </a:lnTo>
                  <a:lnTo>
                    <a:pt x="335" y="595"/>
                  </a:lnTo>
                  <a:lnTo>
                    <a:pt x="338" y="594"/>
                  </a:lnTo>
                  <a:lnTo>
                    <a:pt x="339" y="593"/>
                  </a:lnTo>
                  <a:lnTo>
                    <a:pt x="340" y="593"/>
                  </a:lnTo>
                  <a:lnTo>
                    <a:pt x="345" y="593"/>
                  </a:lnTo>
                  <a:lnTo>
                    <a:pt x="348" y="593"/>
                  </a:lnTo>
                  <a:lnTo>
                    <a:pt x="349" y="593"/>
                  </a:lnTo>
                  <a:lnTo>
                    <a:pt x="350" y="592"/>
                  </a:lnTo>
                  <a:lnTo>
                    <a:pt x="352" y="591"/>
                  </a:lnTo>
                  <a:lnTo>
                    <a:pt x="353" y="590"/>
                  </a:lnTo>
                  <a:lnTo>
                    <a:pt x="355" y="589"/>
                  </a:lnTo>
                  <a:lnTo>
                    <a:pt x="356" y="588"/>
                  </a:lnTo>
                  <a:lnTo>
                    <a:pt x="357" y="587"/>
                  </a:lnTo>
                  <a:lnTo>
                    <a:pt x="358" y="585"/>
                  </a:lnTo>
                  <a:lnTo>
                    <a:pt x="359" y="584"/>
                  </a:lnTo>
                  <a:lnTo>
                    <a:pt x="360" y="582"/>
                  </a:lnTo>
                  <a:lnTo>
                    <a:pt x="361" y="581"/>
                  </a:lnTo>
                  <a:lnTo>
                    <a:pt x="364" y="576"/>
                  </a:lnTo>
                  <a:lnTo>
                    <a:pt x="366" y="573"/>
                  </a:lnTo>
                  <a:lnTo>
                    <a:pt x="367" y="572"/>
                  </a:lnTo>
                  <a:lnTo>
                    <a:pt x="371" y="565"/>
                  </a:lnTo>
                  <a:lnTo>
                    <a:pt x="373" y="562"/>
                  </a:lnTo>
                  <a:lnTo>
                    <a:pt x="374" y="561"/>
                  </a:lnTo>
                  <a:lnTo>
                    <a:pt x="376" y="560"/>
                  </a:lnTo>
                  <a:lnTo>
                    <a:pt x="377" y="559"/>
                  </a:lnTo>
                  <a:lnTo>
                    <a:pt x="378" y="558"/>
                  </a:lnTo>
                  <a:lnTo>
                    <a:pt x="379" y="558"/>
                  </a:lnTo>
                  <a:lnTo>
                    <a:pt x="380" y="558"/>
                  </a:lnTo>
                  <a:lnTo>
                    <a:pt x="381" y="558"/>
                  </a:lnTo>
                  <a:lnTo>
                    <a:pt x="385" y="557"/>
                  </a:lnTo>
                  <a:lnTo>
                    <a:pt x="387" y="556"/>
                  </a:lnTo>
                  <a:lnTo>
                    <a:pt x="389" y="555"/>
                  </a:lnTo>
                  <a:lnTo>
                    <a:pt x="392" y="555"/>
                  </a:lnTo>
                  <a:lnTo>
                    <a:pt x="394" y="555"/>
                  </a:lnTo>
                  <a:lnTo>
                    <a:pt x="395" y="555"/>
                  </a:lnTo>
                  <a:lnTo>
                    <a:pt x="397" y="553"/>
                  </a:lnTo>
                  <a:lnTo>
                    <a:pt x="398" y="552"/>
                  </a:lnTo>
                  <a:lnTo>
                    <a:pt x="399" y="551"/>
                  </a:lnTo>
                  <a:lnTo>
                    <a:pt x="399" y="550"/>
                  </a:lnTo>
                  <a:lnTo>
                    <a:pt x="399" y="549"/>
                  </a:lnTo>
                  <a:lnTo>
                    <a:pt x="399" y="547"/>
                  </a:lnTo>
                  <a:lnTo>
                    <a:pt x="399" y="546"/>
                  </a:lnTo>
                  <a:lnTo>
                    <a:pt x="399" y="543"/>
                  </a:lnTo>
                  <a:lnTo>
                    <a:pt x="399" y="541"/>
                  </a:lnTo>
                  <a:lnTo>
                    <a:pt x="399" y="540"/>
                  </a:lnTo>
                  <a:lnTo>
                    <a:pt x="399" y="538"/>
                  </a:lnTo>
                  <a:lnTo>
                    <a:pt x="400" y="532"/>
                  </a:lnTo>
                  <a:lnTo>
                    <a:pt x="401" y="527"/>
                  </a:lnTo>
                  <a:lnTo>
                    <a:pt x="402" y="526"/>
                  </a:lnTo>
                  <a:lnTo>
                    <a:pt x="403" y="524"/>
                  </a:lnTo>
                  <a:lnTo>
                    <a:pt x="406" y="518"/>
                  </a:lnTo>
                  <a:lnTo>
                    <a:pt x="409" y="514"/>
                  </a:lnTo>
                  <a:lnTo>
                    <a:pt x="410" y="513"/>
                  </a:lnTo>
                  <a:lnTo>
                    <a:pt x="410" y="510"/>
                  </a:lnTo>
                  <a:lnTo>
                    <a:pt x="410" y="509"/>
                  </a:lnTo>
                  <a:lnTo>
                    <a:pt x="410" y="508"/>
                  </a:lnTo>
                  <a:lnTo>
                    <a:pt x="411" y="508"/>
                  </a:lnTo>
                  <a:lnTo>
                    <a:pt x="412" y="508"/>
                  </a:lnTo>
                  <a:lnTo>
                    <a:pt x="413" y="508"/>
                  </a:lnTo>
                  <a:lnTo>
                    <a:pt x="414" y="508"/>
                  </a:lnTo>
                  <a:lnTo>
                    <a:pt x="419" y="507"/>
                  </a:lnTo>
                  <a:lnTo>
                    <a:pt x="422" y="506"/>
                  </a:lnTo>
                  <a:lnTo>
                    <a:pt x="423" y="505"/>
                  </a:lnTo>
                  <a:lnTo>
                    <a:pt x="424" y="505"/>
                  </a:lnTo>
                  <a:lnTo>
                    <a:pt x="428" y="505"/>
                  </a:lnTo>
                  <a:lnTo>
                    <a:pt x="430" y="505"/>
                  </a:lnTo>
                  <a:lnTo>
                    <a:pt x="431" y="505"/>
                  </a:lnTo>
                  <a:lnTo>
                    <a:pt x="431" y="504"/>
                  </a:lnTo>
                  <a:lnTo>
                    <a:pt x="431" y="503"/>
                  </a:lnTo>
                  <a:lnTo>
                    <a:pt x="431" y="502"/>
                  </a:lnTo>
                  <a:lnTo>
                    <a:pt x="432" y="500"/>
                  </a:lnTo>
                  <a:lnTo>
                    <a:pt x="433" y="499"/>
                  </a:lnTo>
                  <a:lnTo>
                    <a:pt x="434" y="498"/>
                  </a:lnTo>
                  <a:lnTo>
                    <a:pt x="438" y="497"/>
                  </a:lnTo>
                  <a:lnTo>
                    <a:pt x="440" y="496"/>
                  </a:lnTo>
                  <a:lnTo>
                    <a:pt x="441" y="495"/>
                  </a:lnTo>
                  <a:lnTo>
                    <a:pt x="442" y="490"/>
                  </a:lnTo>
                  <a:lnTo>
                    <a:pt x="443" y="488"/>
                  </a:lnTo>
                  <a:lnTo>
                    <a:pt x="445" y="487"/>
                  </a:lnTo>
                  <a:lnTo>
                    <a:pt x="446" y="487"/>
                  </a:lnTo>
                  <a:lnTo>
                    <a:pt x="447" y="487"/>
                  </a:lnTo>
                  <a:lnTo>
                    <a:pt x="448" y="487"/>
                  </a:lnTo>
                  <a:lnTo>
                    <a:pt x="447" y="483"/>
                  </a:lnTo>
                  <a:lnTo>
                    <a:pt x="446" y="468"/>
                  </a:lnTo>
                  <a:lnTo>
                    <a:pt x="445" y="456"/>
                  </a:lnTo>
                  <a:lnTo>
                    <a:pt x="445" y="455"/>
                  </a:lnTo>
                  <a:lnTo>
                    <a:pt x="445" y="449"/>
                  </a:lnTo>
                  <a:lnTo>
                    <a:pt x="445" y="428"/>
                  </a:lnTo>
                  <a:lnTo>
                    <a:pt x="445" y="411"/>
                  </a:lnTo>
                  <a:lnTo>
                    <a:pt x="445" y="410"/>
                  </a:lnTo>
                  <a:lnTo>
                    <a:pt x="445" y="402"/>
                  </a:lnTo>
                  <a:lnTo>
                    <a:pt x="445" y="377"/>
                  </a:lnTo>
                  <a:lnTo>
                    <a:pt x="445" y="358"/>
                  </a:lnTo>
                  <a:lnTo>
                    <a:pt x="445" y="357"/>
                  </a:lnTo>
                  <a:lnTo>
                    <a:pt x="443" y="353"/>
                  </a:lnTo>
                  <a:lnTo>
                    <a:pt x="442" y="340"/>
                  </a:lnTo>
                  <a:lnTo>
                    <a:pt x="441" y="329"/>
                  </a:lnTo>
                  <a:lnTo>
                    <a:pt x="441" y="328"/>
                  </a:lnTo>
                  <a:lnTo>
                    <a:pt x="441" y="325"/>
                  </a:lnTo>
                  <a:lnTo>
                    <a:pt x="441" y="323"/>
                  </a:lnTo>
                  <a:lnTo>
                    <a:pt x="441" y="322"/>
                  </a:lnTo>
                  <a:lnTo>
                    <a:pt x="440" y="322"/>
                  </a:lnTo>
                  <a:lnTo>
                    <a:pt x="438" y="322"/>
                  </a:lnTo>
                  <a:lnTo>
                    <a:pt x="437" y="322"/>
                  </a:lnTo>
                  <a:lnTo>
                    <a:pt x="436" y="322"/>
                  </a:lnTo>
                  <a:lnTo>
                    <a:pt x="435" y="322"/>
                  </a:lnTo>
                  <a:lnTo>
                    <a:pt x="434" y="322"/>
                  </a:lnTo>
                  <a:lnTo>
                    <a:pt x="433" y="322"/>
                  </a:lnTo>
                  <a:lnTo>
                    <a:pt x="432" y="322"/>
                  </a:lnTo>
                  <a:lnTo>
                    <a:pt x="427" y="322"/>
                  </a:lnTo>
                  <a:lnTo>
                    <a:pt x="423" y="322"/>
                  </a:lnTo>
                  <a:lnTo>
                    <a:pt x="422" y="322"/>
                  </a:lnTo>
                  <a:lnTo>
                    <a:pt x="420" y="322"/>
                  </a:lnTo>
                  <a:lnTo>
                    <a:pt x="414" y="322"/>
                  </a:lnTo>
                  <a:lnTo>
                    <a:pt x="410" y="322"/>
                  </a:lnTo>
                  <a:lnTo>
                    <a:pt x="410" y="321"/>
                  </a:lnTo>
                  <a:lnTo>
                    <a:pt x="410" y="318"/>
                  </a:lnTo>
                  <a:lnTo>
                    <a:pt x="410" y="315"/>
                  </a:lnTo>
                  <a:lnTo>
                    <a:pt x="410" y="314"/>
                  </a:lnTo>
                  <a:lnTo>
                    <a:pt x="409" y="313"/>
                  </a:lnTo>
                  <a:lnTo>
                    <a:pt x="406" y="310"/>
                  </a:lnTo>
                  <a:lnTo>
                    <a:pt x="405" y="308"/>
                  </a:lnTo>
                  <a:lnTo>
                    <a:pt x="405" y="307"/>
                  </a:lnTo>
                  <a:lnTo>
                    <a:pt x="403" y="304"/>
                  </a:lnTo>
                  <a:lnTo>
                    <a:pt x="402" y="302"/>
                  </a:lnTo>
                  <a:lnTo>
                    <a:pt x="402" y="301"/>
                  </a:lnTo>
                  <a:lnTo>
                    <a:pt x="402" y="298"/>
                  </a:lnTo>
                  <a:lnTo>
                    <a:pt x="402" y="297"/>
                  </a:lnTo>
                  <a:lnTo>
                    <a:pt x="402" y="296"/>
                  </a:lnTo>
                  <a:lnTo>
                    <a:pt x="401" y="296"/>
                  </a:lnTo>
                  <a:lnTo>
                    <a:pt x="400" y="296"/>
                  </a:lnTo>
                  <a:lnTo>
                    <a:pt x="399" y="296"/>
                  </a:lnTo>
                  <a:lnTo>
                    <a:pt x="396" y="295"/>
                  </a:lnTo>
                  <a:lnTo>
                    <a:pt x="395" y="294"/>
                  </a:lnTo>
                  <a:lnTo>
                    <a:pt x="395" y="293"/>
                  </a:lnTo>
                  <a:lnTo>
                    <a:pt x="393" y="292"/>
                  </a:lnTo>
                  <a:lnTo>
                    <a:pt x="387" y="289"/>
                  </a:lnTo>
                  <a:lnTo>
                    <a:pt x="384" y="287"/>
                  </a:lnTo>
                  <a:lnTo>
                    <a:pt x="384" y="286"/>
                  </a:lnTo>
                  <a:lnTo>
                    <a:pt x="375" y="283"/>
                  </a:lnTo>
                  <a:lnTo>
                    <a:pt x="371" y="280"/>
                  </a:lnTo>
                  <a:lnTo>
                    <a:pt x="371" y="279"/>
                  </a:lnTo>
                  <a:lnTo>
                    <a:pt x="371" y="277"/>
                  </a:lnTo>
                  <a:lnTo>
                    <a:pt x="371" y="276"/>
                  </a:lnTo>
                  <a:lnTo>
                    <a:pt x="371" y="275"/>
                  </a:lnTo>
                  <a:lnTo>
                    <a:pt x="371" y="274"/>
                  </a:lnTo>
                  <a:lnTo>
                    <a:pt x="371" y="273"/>
                  </a:lnTo>
                  <a:lnTo>
                    <a:pt x="371" y="272"/>
                  </a:lnTo>
                  <a:lnTo>
                    <a:pt x="371" y="271"/>
                  </a:lnTo>
                  <a:lnTo>
                    <a:pt x="371" y="266"/>
                  </a:lnTo>
                  <a:lnTo>
                    <a:pt x="371" y="262"/>
                  </a:lnTo>
                  <a:lnTo>
                    <a:pt x="371" y="261"/>
                  </a:lnTo>
                  <a:lnTo>
                    <a:pt x="369" y="258"/>
                  </a:lnTo>
                  <a:lnTo>
                    <a:pt x="368" y="249"/>
                  </a:lnTo>
                  <a:lnTo>
                    <a:pt x="367" y="241"/>
                  </a:lnTo>
                  <a:lnTo>
                    <a:pt x="367" y="240"/>
                  </a:lnTo>
                  <a:lnTo>
                    <a:pt x="366" y="237"/>
                  </a:lnTo>
                  <a:lnTo>
                    <a:pt x="364" y="225"/>
                  </a:lnTo>
                  <a:lnTo>
                    <a:pt x="363" y="217"/>
                  </a:lnTo>
                  <a:lnTo>
                    <a:pt x="363" y="216"/>
                  </a:lnTo>
                  <a:lnTo>
                    <a:pt x="363" y="215"/>
                  </a:lnTo>
                  <a:lnTo>
                    <a:pt x="363" y="212"/>
                  </a:lnTo>
                  <a:lnTo>
                    <a:pt x="363" y="209"/>
                  </a:lnTo>
                  <a:lnTo>
                    <a:pt x="363" y="208"/>
                  </a:lnTo>
                  <a:lnTo>
                    <a:pt x="362" y="208"/>
                  </a:lnTo>
                  <a:lnTo>
                    <a:pt x="361" y="208"/>
                  </a:lnTo>
                  <a:lnTo>
                    <a:pt x="360" y="208"/>
                  </a:lnTo>
                  <a:lnTo>
                    <a:pt x="359" y="208"/>
                  </a:lnTo>
                  <a:lnTo>
                    <a:pt x="358" y="208"/>
                  </a:lnTo>
                  <a:lnTo>
                    <a:pt x="355" y="208"/>
                  </a:lnTo>
                  <a:lnTo>
                    <a:pt x="353" y="208"/>
                  </a:lnTo>
                  <a:lnTo>
                    <a:pt x="352" y="208"/>
                  </a:lnTo>
                  <a:lnTo>
                    <a:pt x="349" y="208"/>
                  </a:lnTo>
                  <a:lnTo>
                    <a:pt x="343" y="208"/>
                  </a:lnTo>
                  <a:lnTo>
                    <a:pt x="339" y="208"/>
                  </a:lnTo>
                  <a:lnTo>
                    <a:pt x="338" y="208"/>
                  </a:lnTo>
                  <a:lnTo>
                    <a:pt x="336" y="208"/>
                  </a:lnTo>
                  <a:lnTo>
                    <a:pt x="329" y="208"/>
                  </a:lnTo>
                  <a:lnTo>
                    <a:pt x="325" y="208"/>
                  </a:lnTo>
                  <a:lnTo>
                    <a:pt x="324" y="208"/>
                  </a:lnTo>
                  <a:lnTo>
                    <a:pt x="322" y="208"/>
                  </a:lnTo>
                  <a:lnTo>
                    <a:pt x="321" y="208"/>
                  </a:lnTo>
                  <a:lnTo>
                    <a:pt x="319" y="207"/>
                  </a:lnTo>
                  <a:lnTo>
                    <a:pt x="318" y="206"/>
                  </a:lnTo>
                  <a:lnTo>
                    <a:pt x="318" y="205"/>
                  </a:lnTo>
                  <a:lnTo>
                    <a:pt x="318" y="204"/>
                  </a:lnTo>
                  <a:lnTo>
                    <a:pt x="318" y="201"/>
                  </a:lnTo>
                  <a:lnTo>
                    <a:pt x="318" y="199"/>
                  </a:lnTo>
                  <a:lnTo>
                    <a:pt x="318" y="198"/>
                  </a:lnTo>
                  <a:lnTo>
                    <a:pt x="317" y="196"/>
                  </a:lnTo>
                  <a:lnTo>
                    <a:pt x="316" y="189"/>
                  </a:lnTo>
                  <a:lnTo>
                    <a:pt x="315" y="185"/>
                  </a:lnTo>
                  <a:lnTo>
                    <a:pt x="315" y="184"/>
                  </a:lnTo>
                  <a:lnTo>
                    <a:pt x="315" y="181"/>
                  </a:lnTo>
                  <a:lnTo>
                    <a:pt x="315" y="171"/>
                  </a:lnTo>
                  <a:lnTo>
                    <a:pt x="315" y="164"/>
                  </a:lnTo>
                  <a:lnTo>
                    <a:pt x="315" y="163"/>
                  </a:lnTo>
                  <a:lnTo>
                    <a:pt x="315" y="162"/>
                  </a:lnTo>
                  <a:lnTo>
                    <a:pt x="315" y="159"/>
                  </a:lnTo>
                  <a:lnTo>
                    <a:pt x="315" y="157"/>
                  </a:lnTo>
                  <a:lnTo>
                    <a:pt x="315" y="155"/>
                  </a:lnTo>
                  <a:lnTo>
                    <a:pt x="315" y="154"/>
                  </a:lnTo>
                  <a:lnTo>
                    <a:pt x="315" y="153"/>
                  </a:lnTo>
                  <a:lnTo>
                    <a:pt x="315" y="152"/>
                  </a:lnTo>
                  <a:lnTo>
                    <a:pt x="316" y="150"/>
                  </a:lnTo>
                  <a:lnTo>
                    <a:pt x="317" y="149"/>
                  </a:lnTo>
                  <a:lnTo>
                    <a:pt x="318" y="148"/>
                  </a:lnTo>
                  <a:lnTo>
                    <a:pt x="318" y="147"/>
                  </a:lnTo>
                  <a:lnTo>
                    <a:pt x="318" y="142"/>
                  </a:lnTo>
                  <a:lnTo>
                    <a:pt x="318" y="139"/>
                  </a:lnTo>
                  <a:lnTo>
                    <a:pt x="318" y="137"/>
                  </a:lnTo>
                  <a:lnTo>
                    <a:pt x="318" y="135"/>
                  </a:lnTo>
                  <a:lnTo>
                    <a:pt x="319" y="129"/>
                  </a:lnTo>
                  <a:lnTo>
                    <a:pt x="320" y="125"/>
                  </a:lnTo>
                  <a:lnTo>
                    <a:pt x="321" y="124"/>
                  </a:lnTo>
                  <a:lnTo>
                    <a:pt x="323" y="124"/>
                  </a:lnTo>
                  <a:lnTo>
                    <a:pt x="324" y="124"/>
                  </a:lnTo>
                  <a:lnTo>
                    <a:pt x="325" y="124"/>
                  </a:lnTo>
                  <a:lnTo>
                    <a:pt x="326" y="124"/>
                  </a:lnTo>
                  <a:lnTo>
                    <a:pt x="331" y="123"/>
                  </a:lnTo>
                  <a:lnTo>
                    <a:pt x="335" y="122"/>
                  </a:lnTo>
                  <a:lnTo>
                    <a:pt x="336" y="120"/>
                  </a:lnTo>
                  <a:lnTo>
                    <a:pt x="338" y="120"/>
                  </a:lnTo>
                  <a:lnTo>
                    <a:pt x="345" y="118"/>
                  </a:lnTo>
                  <a:lnTo>
                    <a:pt x="352" y="117"/>
                  </a:lnTo>
                  <a:lnTo>
                    <a:pt x="353" y="116"/>
                  </a:lnTo>
                  <a:lnTo>
                    <a:pt x="355" y="116"/>
                  </a:lnTo>
                  <a:lnTo>
                    <a:pt x="363" y="113"/>
                  </a:lnTo>
                  <a:lnTo>
                    <a:pt x="369" y="111"/>
                  </a:lnTo>
                  <a:lnTo>
                    <a:pt x="371" y="110"/>
                  </a:lnTo>
                  <a:lnTo>
                    <a:pt x="372" y="110"/>
                  </a:lnTo>
                  <a:lnTo>
                    <a:pt x="375" y="110"/>
                  </a:lnTo>
                  <a:lnTo>
                    <a:pt x="377" y="110"/>
                  </a:lnTo>
                  <a:lnTo>
                    <a:pt x="378" y="110"/>
                  </a:lnTo>
                  <a:lnTo>
                    <a:pt x="378" y="108"/>
                  </a:lnTo>
                  <a:lnTo>
                    <a:pt x="378" y="107"/>
                  </a:lnTo>
                  <a:lnTo>
                    <a:pt x="378" y="106"/>
                  </a:lnTo>
                  <a:lnTo>
                    <a:pt x="378" y="102"/>
                  </a:lnTo>
                  <a:lnTo>
                    <a:pt x="378" y="100"/>
                  </a:lnTo>
                  <a:lnTo>
                    <a:pt x="378" y="99"/>
                  </a:lnTo>
                  <a:lnTo>
                    <a:pt x="378" y="98"/>
                  </a:lnTo>
                  <a:lnTo>
                    <a:pt x="378" y="95"/>
                  </a:lnTo>
                  <a:lnTo>
                    <a:pt x="378" y="93"/>
                  </a:lnTo>
                  <a:lnTo>
                    <a:pt x="378" y="92"/>
                  </a:lnTo>
                  <a:lnTo>
                    <a:pt x="378" y="91"/>
                  </a:lnTo>
                  <a:lnTo>
                    <a:pt x="378" y="90"/>
                  </a:lnTo>
                  <a:lnTo>
                    <a:pt x="378" y="89"/>
                  </a:lnTo>
                  <a:lnTo>
                    <a:pt x="379" y="89"/>
                  </a:lnTo>
                  <a:lnTo>
                    <a:pt x="384" y="89"/>
                  </a:lnTo>
                  <a:lnTo>
                    <a:pt x="387" y="89"/>
                  </a:lnTo>
                  <a:lnTo>
                    <a:pt x="389" y="89"/>
                  </a:lnTo>
                  <a:lnTo>
                    <a:pt x="392" y="89"/>
                  </a:lnTo>
                  <a:lnTo>
                    <a:pt x="401" y="89"/>
                  </a:lnTo>
                  <a:lnTo>
                    <a:pt x="409" y="89"/>
                  </a:lnTo>
                  <a:lnTo>
                    <a:pt x="410" y="89"/>
                  </a:lnTo>
                  <a:lnTo>
                    <a:pt x="416" y="89"/>
                  </a:lnTo>
                  <a:lnTo>
                    <a:pt x="435" y="87"/>
                  </a:lnTo>
                  <a:lnTo>
                    <a:pt x="451" y="86"/>
                  </a:lnTo>
                  <a:lnTo>
                    <a:pt x="452" y="84"/>
                  </a:lnTo>
                  <a:lnTo>
                    <a:pt x="458" y="84"/>
                  </a:lnTo>
                  <a:lnTo>
                    <a:pt x="479" y="84"/>
                  </a:lnTo>
                  <a:lnTo>
                    <a:pt x="496" y="84"/>
                  </a:lnTo>
                  <a:lnTo>
                    <a:pt x="497" y="84"/>
                  </a:lnTo>
                  <a:lnTo>
                    <a:pt x="498" y="84"/>
                  </a:lnTo>
                  <a:lnTo>
                    <a:pt x="504" y="84"/>
                  </a:lnTo>
                  <a:lnTo>
                    <a:pt x="507" y="84"/>
                  </a:lnTo>
                  <a:lnTo>
                    <a:pt x="508" y="84"/>
                  </a:lnTo>
                  <a:lnTo>
                    <a:pt x="509" y="83"/>
                  </a:lnTo>
                  <a:lnTo>
                    <a:pt x="510" y="82"/>
                  </a:lnTo>
                  <a:lnTo>
                    <a:pt x="511" y="81"/>
                  </a:lnTo>
                  <a:lnTo>
                    <a:pt x="513" y="81"/>
                  </a:lnTo>
                  <a:lnTo>
                    <a:pt x="514" y="81"/>
                  </a:lnTo>
                  <a:lnTo>
                    <a:pt x="515" y="81"/>
                  </a:lnTo>
                  <a:lnTo>
                    <a:pt x="519" y="77"/>
                  </a:lnTo>
                  <a:lnTo>
                    <a:pt x="521" y="75"/>
                  </a:lnTo>
                  <a:lnTo>
                    <a:pt x="522" y="74"/>
                  </a:lnTo>
                  <a:lnTo>
                    <a:pt x="523" y="74"/>
                  </a:lnTo>
                  <a:lnTo>
                    <a:pt x="528" y="73"/>
                  </a:lnTo>
                  <a:lnTo>
                    <a:pt x="531" y="72"/>
                  </a:lnTo>
                  <a:lnTo>
                    <a:pt x="532" y="71"/>
                  </a:lnTo>
                  <a:lnTo>
                    <a:pt x="534" y="70"/>
                  </a:lnTo>
                  <a:lnTo>
                    <a:pt x="535" y="69"/>
                  </a:lnTo>
                  <a:lnTo>
                    <a:pt x="537" y="68"/>
                  </a:lnTo>
                  <a:lnTo>
                    <a:pt x="537" y="65"/>
                  </a:lnTo>
                  <a:lnTo>
                    <a:pt x="537" y="64"/>
                  </a:lnTo>
                  <a:lnTo>
                    <a:pt x="537" y="63"/>
                  </a:lnTo>
                  <a:lnTo>
                    <a:pt x="537" y="62"/>
                  </a:lnTo>
                  <a:lnTo>
                    <a:pt x="537" y="57"/>
                  </a:lnTo>
                  <a:lnTo>
                    <a:pt x="537" y="54"/>
                  </a:lnTo>
                  <a:lnTo>
                    <a:pt x="537" y="53"/>
                  </a:lnTo>
                  <a:lnTo>
                    <a:pt x="538" y="50"/>
                  </a:lnTo>
                  <a:lnTo>
                    <a:pt x="539" y="47"/>
                  </a:lnTo>
                  <a:lnTo>
                    <a:pt x="540" y="46"/>
                  </a:lnTo>
                  <a:lnTo>
                    <a:pt x="544" y="44"/>
                  </a:lnTo>
                  <a:lnTo>
                    <a:pt x="546" y="43"/>
                  </a:lnTo>
                  <a:lnTo>
                    <a:pt x="547" y="42"/>
                  </a:lnTo>
                  <a:lnTo>
                    <a:pt x="550" y="42"/>
                  </a:lnTo>
                  <a:lnTo>
                    <a:pt x="552" y="42"/>
                  </a:lnTo>
                  <a:lnTo>
                    <a:pt x="553" y="42"/>
                  </a:lnTo>
                  <a:lnTo>
                    <a:pt x="558" y="41"/>
                  </a:lnTo>
                  <a:lnTo>
                    <a:pt x="560" y="40"/>
                  </a:lnTo>
                  <a:lnTo>
                    <a:pt x="561" y="39"/>
                  </a:lnTo>
                  <a:lnTo>
                    <a:pt x="565" y="38"/>
                  </a:lnTo>
                  <a:lnTo>
                    <a:pt x="567" y="37"/>
                  </a:lnTo>
                  <a:lnTo>
                    <a:pt x="568" y="36"/>
                  </a:lnTo>
                  <a:lnTo>
                    <a:pt x="568" y="34"/>
                  </a:lnTo>
                  <a:lnTo>
                    <a:pt x="568" y="33"/>
                  </a:lnTo>
                  <a:lnTo>
                    <a:pt x="568" y="31"/>
                  </a:lnTo>
                  <a:lnTo>
                    <a:pt x="568" y="30"/>
                  </a:lnTo>
                  <a:lnTo>
                    <a:pt x="568" y="29"/>
                  </a:lnTo>
                  <a:lnTo>
                    <a:pt x="568" y="28"/>
                  </a:lnTo>
                  <a:lnTo>
                    <a:pt x="569" y="24"/>
                  </a:lnTo>
                  <a:lnTo>
                    <a:pt x="570" y="22"/>
                  </a:lnTo>
                  <a:lnTo>
                    <a:pt x="571" y="21"/>
                  </a:lnTo>
                  <a:lnTo>
                    <a:pt x="571" y="18"/>
                  </a:lnTo>
                  <a:lnTo>
                    <a:pt x="571" y="16"/>
                  </a:lnTo>
                  <a:lnTo>
                    <a:pt x="571" y="15"/>
                  </a:lnTo>
                  <a:lnTo>
                    <a:pt x="572" y="12"/>
                  </a:lnTo>
                  <a:lnTo>
                    <a:pt x="574" y="11"/>
                  </a:lnTo>
                  <a:lnTo>
                    <a:pt x="575" y="10"/>
                  </a:lnTo>
                  <a:lnTo>
                    <a:pt x="577" y="10"/>
                  </a:lnTo>
                  <a:lnTo>
                    <a:pt x="578" y="10"/>
                  </a:lnTo>
                  <a:lnTo>
                    <a:pt x="579" y="10"/>
                  </a:lnTo>
                  <a:lnTo>
                    <a:pt x="582" y="10"/>
                  </a:lnTo>
                  <a:lnTo>
                    <a:pt x="584" y="10"/>
                  </a:lnTo>
                  <a:lnTo>
                    <a:pt x="585" y="10"/>
                  </a:lnTo>
                  <a:lnTo>
                    <a:pt x="587" y="10"/>
                  </a:lnTo>
                  <a:lnTo>
                    <a:pt x="596" y="7"/>
                  </a:lnTo>
                  <a:lnTo>
                    <a:pt x="602" y="5"/>
                  </a:lnTo>
                  <a:lnTo>
                    <a:pt x="603" y="4"/>
                  </a:lnTo>
                  <a:lnTo>
                    <a:pt x="608" y="4"/>
                  </a:lnTo>
                  <a:lnTo>
                    <a:pt x="624" y="4"/>
                  </a:lnTo>
                  <a:lnTo>
                    <a:pt x="637" y="4"/>
                  </a:lnTo>
                  <a:lnTo>
                    <a:pt x="638" y="4"/>
                  </a:lnTo>
                  <a:lnTo>
                    <a:pt x="640" y="4"/>
                  </a:lnTo>
                  <a:lnTo>
                    <a:pt x="646" y="2"/>
                  </a:lnTo>
                  <a:lnTo>
                    <a:pt x="652" y="1"/>
                  </a:lnTo>
                  <a:lnTo>
                    <a:pt x="653" y="0"/>
                  </a:lnTo>
                  <a:lnTo>
                    <a:pt x="653" y="1"/>
                  </a:lnTo>
                  <a:lnTo>
                    <a:pt x="653" y="3"/>
                  </a:lnTo>
                  <a:lnTo>
                    <a:pt x="653" y="4"/>
                  </a:lnTo>
                  <a:lnTo>
                    <a:pt x="653" y="5"/>
                  </a:lnTo>
                  <a:lnTo>
                    <a:pt x="653" y="6"/>
                  </a:lnTo>
                  <a:lnTo>
                    <a:pt x="653" y="7"/>
                  </a:lnTo>
                  <a:lnTo>
                    <a:pt x="653" y="8"/>
                  </a:lnTo>
                  <a:lnTo>
                    <a:pt x="653" y="9"/>
                  </a:lnTo>
                  <a:lnTo>
                    <a:pt x="653" y="12"/>
                  </a:lnTo>
                  <a:lnTo>
                    <a:pt x="653" y="15"/>
                  </a:lnTo>
                  <a:lnTo>
                    <a:pt x="653" y="16"/>
                  </a:lnTo>
                  <a:lnTo>
                    <a:pt x="653" y="19"/>
                  </a:lnTo>
                  <a:lnTo>
                    <a:pt x="653" y="21"/>
                  </a:lnTo>
                  <a:lnTo>
                    <a:pt x="653" y="22"/>
                  </a:lnTo>
                  <a:lnTo>
                    <a:pt x="653" y="24"/>
                  </a:lnTo>
                  <a:lnTo>
                    <a:pt x="653" y="25"/>
                  </a:lnTo>
                  <a:lnTo>
                    <a:pt x="656" y="25"/>
                  </a:lnTo>
                  <a:lnTo>
                    <a:pt x="658" y="25"/>
                  </a:lnTo>
                  <a:lnTo>
                    <a:pt x="659" y="25"/>
                  </a:lnTo>
                  <a:lnTo>
                    <a:pt x="661" y="26"/>
                  </a:lnTo>
                  <a:lnTo>
                    <a:pt x="669" y="29"/>
                  </a:lnTo>
                  <a:lnTo>
                    <a:pt x="675" y="31"/>
                  </a:lnTo>
                  <a:lnTo>
                    <a:pt x="676" y="31"/>
                  </a:lnTo>
                  <a:lnTo>
                    <a:pt x="678" y="33"/>
                  </a:lnTo>
                  <a:lnTo>
                    <a:pt x="685" y="35"/>
                  </a:lnTo>
                  <a:lnTo>
                    <a:pt x="689" y="36"/>
                  </a:lnTo>
                  <a:lnTo>
                    <a:pt x="690" y="36"/>
                  </a:lnTo>
                  <a:lnTo>
                    <a:pt x="692" y="36"/>
                  </a:lnTo>
                  <a:lnTo>
                    <a:pt x="693" y="36"/>
                  </a:lnTo>
                  <a:lnTo>
                    <a:pt x="694" y="36"/>
                  </a:lnTo>
                  <a:lnTo>
                    <a:pt x="694" y="37"/>
                  </a:lnTo>
                  <a:lnTo>
                    <a:pt x="694" y="38"/>
                  </a:lnTo>
                  <a:lnTo>
                    <a:pt x="694" y="39"/>
                  </a:lnTo>
                  <a:lnTo>
                    <a:pt x="694" y="40"/>
                  </a:lnTo>
                  <a:lnTo>
                    <a:pt x="694" y="41"/>
                  </a:lnTo>
                  <a:lnTo>
                    <a:pt x="694" y="42"/>
                  </a:lnTo>
                  <a:lnTo>
                    <a:pt x="694" y="43"/>
                  </a:lnTo>
                  <a:lnTo>
                    <a:pt x="694" y="44"/>
                  </a:lnTo>
                  <a:lnTo>
                    <a:pt x="694" y="50"/>
                  </a:lnTo>
                  <a:lnTo>
                    <a:pt x="694" y="53"/>
                  </a:lnTo>
                  <a:lnTo>
                    <a:pt x="694" y="54"/>
                  </a:lnTo>
                  <a:lnTo>
                    <a:pt x="694" y="55"/>
                  </a:lnTo>
                  <a:lnTo>
                    <a:pt x="694" y="60"/>
                  </a:lnTo>
                  <a:lnTo>
                    <a:pt x="694" y="63"/>
                  </a:lnTo>
                  <a:lnTo>
                    <a:pt x="694" y="64"/>
                  </a:lnTo>
                  <a:lnTo>
                    <a:pt x="694" y="66"/>
                  </a:lnTo>
                  <a:lnTo>
                    <a:pt x="694" y="68"/>
                  </a:lnTo>
                  <a:lnTo>
                    <a:pt x="697" y="68"/>
                  </a:lnTo>
                  <a:lnTo>
                    <a:pt x="699" y="68"/>
                  </a:lnTo>
                  <a:lnTo>
                    <a:pt x="700" y="68"/>
                  </a:lnTo>
                  <a:lnTo>
                    <a:pt x="703" y="69"/>
                  </a:lnTo>
                  <a:lnTo>
                    <a:pt x="709" y="70"/>
                  </a:lnTo>
                  <a:lnTo>
                    <a:pt x="714" y="71"/>
                  </a:lnTo>
                  <a:lnTo>
                    <a:pt x="715" y="71"/>
                  </a:lnTo>
                  <a:lnTo>
                    <a:pt x="719" y="72"/>
                  </a:lnTo>
                  <a:lnTo>
                    <a:pt x="734" y="73"/>
                  </a:lnTo>
                  <a:lnTo>
                    <a:pt x="746" y="74"/>
                  </a:lnTo>
                  <a:lnTo>
                    <a:pt x="747" y="74"/>
                  </a:lnTo>
                  <a:lnTo>
                    <a:pt x="751" y="75"/>
                  </a:lnTo>
                  <a:lnTo>
                    <a:pt x="764" y="77"/>
                  </a:lnTo>
                  <a:lnTo>
                    <a:pt x="773" y="78"/>
                  </a:lnTo>
                  <a:lnTo>
                    <a:pt x="774" y="78"/>
                  </a:lnTo>
                  <a:lnTo>
                    <a:pt x="775" y="78"/>
                  </a:lnTo>
                  <a:lnTo>
                    <a:pt x="779" y="78"/>
                  </a:lnTo>
                  <a:lnTo>
                    <a:pt x="781" y="78"/>
                  </a:lnTo>
                  <a:lnTo>
                    <a:pt x="782" y="78"/>
                  </a:lnTo>
                  <a:lnTo>
                    <a:pt x="782" y="79"/>
                  </a:lnTo>
                  <a:lnTo>
                    <a:pt x="782" y="80"/>
                  </a:lnTo>
                  <a:lnTo>
                    <a:pt x="782" y="81"/>
                  </a:lnTo>
                  <a:lnTo>
                    <a:pt x="782" y="82"/>
                  </a:lnTo>
                  <a:lnTo>
                    <a:pt x="782" y="83"/>
                  </a:lnTo>
                  <a:lnTo>
                    <a:pt x="782" y="84"/>
                  </a:lnTo>
                  <a:lnTo>
                    <a:pt x="782" y="86"/>
                  </a:lnTo>
                  <a:lnTo>
                    <a:pt x="782" y="87"/>
                  </a:lnTo>
                  <a:lnTo>
                    <a:pt x="782" y="90"/>
                  </a:lnTo>
                  <a:lnTo>
                    <a:pt x="782" y="92"/>
                  </a:lnTo>
                  <a:lnTo>
                    <a:pt x="782" y="93"/>
                  </a:lnTo>
                  <a:lnTo>
                    <a:pt x="782" y="94"/>
                  </a:lnTo>
                  <a:lnTo>
                    <a:pt x="782" y="97"/>
                  </a:lnTo>
                  <a:lnTo>
                    <a:pt x="782" y="99"/>
                  </a:lnTo>
                  <a:lnTo>
                    <a:pt x="783" y="101"/>
                  </a:lnTo>
                  <a:lnTo>
                    <a:pt x="784" y="102"/>
                  </a:lnTo>
                  <a:lnTo>
                    <a:pt x="785" y="102"/>
                  </a:lnTo>
                  <a:lnTo>
                    <a:pt x="786" y="102"/>
                  </a:lnTo>
                  <a:lnTo>
                    <a:pt x="791" y="102"/>
                  </a:lnTo>
                  <a:lnTo>
                    <a:pt x="794" y="102"/>
                  </a:lnTo>
                  <a:lnTo>
                    <a:pt x="796" y="102"/>
                  </a:lnTo>
                  <a:lnTo>
                    <a:pt x="798" y="104"/>
                  </a:lnTo>
                  <a:lnTo>
                    <a:pt x="806" y="105"/>
                  </a:lnTo>
                  <a:lnTo>
                    <a:pt x="812" y="106"/>
                  </a:lnTo>
                  <a:lnTo>
                    <a:pt x="814" y="106"/>
                  </a:lnTo>
                  <a:lnTo>
                    <a:pt x="816" y="107"/>
                  </a:lnTo>
                  <a:lnTo>
                    <a:pt x="824" y="109"/>
                  </a:lnTo>
                  <a:lnTo>
                    <a:pt x="830" y="110"/>
                  </a:lnTo>
                  <a:lnTo>
                    <a:pt x="832" y="110"/>
                  </a:lnTo>
                  <a:lnTo>
                    <a:pt x="835" y="110"/>
                  </a:lnTo>
                  <a:lnTo>
                    <a:pt x="837" y="110"/>
                  </a:lnTo>
                  <a:lnTo>
                    <a:pt x="838" y="110"/>
                  </a:lnTo>
                  <a:lnTo>
                    <a:pt x="838" y="111"/>
                  </a:lnTo>
                  <a:lnTo>
                    <a:pt x="838" y="112"/>
                  </a:lnTo>
                  <a:lnTo>
                    <a:pt x="838" y="113"/>
                  </a:lnTo>
                  <a:lnTo>
                    <a:pt x="838" y="114"/>
                  </a:lnTo>
                  <a:lnTo>
                    <a:pt x="838" y="115"/>
                  </a:lnTo>
                  <a:lnTo>
                    <a:pt x="838" y="116"/>
                  </a:lnTo>
                  <a:lnTo>
                    <a:pt x="838" y="117"/>
                  </a:lnTo>
                  <a:lnTo>
                    <a:pt x="838" y="118"/>
                  </a:lnTo>
                  <a:lnTo>
                    <a:pt x="838" y="122"/>
                  </a:lnTo>
                  <a:lnTo>
                    <a:pt x="838" y="124"/>
                  </a:lnTo>
                  <a:lnTo>
                    <a:pt x="840" y="129"/>
                  </a:lnTo>
                  <a:lnTo>
                    <a:pt x="841" y="131"/>
                  </a:lnTo>
                  <a:lnTo>
                    <a:pt x="842" y="131"/>
                  </a:lnTo>
                  <a:lnTo>
                    <a:pt x="842" y="132"/>
                  </a:lnTo>
                  <a:lnTo>
                    <a:pt x="842" y="133"/>
                  </a:lnTo>
                  <a:lnTo>
                    <a:pt x="842" y="134"/>
                  </a:lnTo>
                  <a:lnTo>
                    <a:pt x="843" y="136"/>
                  </a:lnTo>
                  <a:lnTo>
                    <a:pt x="844" y="137"/>
                  </a:lnTo>
                  <a:lnTo>
                    <a:pt x="845" y="137"/>
                  </a:lnTo>
                  <a:lnTo>
                    <a:pt x="846" y="141"/>
                  </a:lnTo>
                  <a:lnTo>
                    <a:pt x="847" y="142"/>
                  </a:lnTo>
                  <a:lnTo>
                    <a:pt x="848" y="142"/>
                  </a:lnTo>
                  <a:lnTo>
                    <a:pt x="849" y="144"/>
                  </a:lnTo>
                  <a:lnTo>
                    <a:pt x="855" y="149"/>
                  </a:lnTo>
                  <a:lnTo>
                    <a:pt x="858" y="152"/>
                  </a:lnTo>
                  <a:lnTo>
                    <a:pt x="859" y="152"/>
                  </a:lnTo>
                  <a:lnTo>
                    <a:pt x="860" y="154"/>
                  </a:lnTo>
                  <a:lnTo>
                    <a:pt x="865" y="160"/>
                  </a:lnTo>
                  <a:lnTo>
                    <a:pt x="869" y="163"/>
                  </a:lnTo>
                  <a:lnTo>
                    <a:pt x="870" y="163"/>
                  </a:lnTo>
                  <a:lnTo>
                    <a:pt x="872" y="165"/>
                  </a:lnTo>
                  <a:lnTo>
                    <a:pt x="873" y="166"/>
                  </a:lnTo>
                  <a:lnTo>
                    <a:pt x="874" y="166"/>
                  </a:lnTo>
                  <a:lnTo>
                    <a:pt x="874" y="167"/>
                  </a:lnTo>
                  <a:lnTo>
                    <a:pt x="874" y="168"/>
                  </a:lnTo>
                  <a:lnTo>
                    <a:pt x="874" y="169"/>
                  </a:lnTo>
                  <a:lnTo>
                    <a:pt x="874" y="170"/>
                  </a:lnTo>
                  <a:lnTo>
                    <a:pt x="874" y="171"/>
                  </a:lnTo>
                  <a:lnTo>
                    <a:pt x="875" y="177"/>
                  </a:lnTo>
                  <a:lnTo>
                    <a:pt x="876" y="180"/>
                  </a:lnTo>
                  <a:lnTo>
                    <a:pt x="877" y="180"/>
                  </a:lnTo>
                  <a:lnTo>
                    <a:pt x="877" y="181"/>
                  </a:lnTo>
                  <a:lnTo>
                    <a:pt x="877" y="183"/>
                  </a:lnTo>
                  <a:lnTo>
                    <a:pt x="878" y="191"/>
                  </a:lnTo>
                  <a:lnTo>
                    <a:pt x="879" y="198"/>
                  </a:lnTo>
                  <a:lnTo>
                    <a:pt x="880" y="198"/>
                  </a:lnTo>
                  <a:lnTo>
                    <a:pt x="880" y="199"/>
                  </a:lnTo>
                  <a:lnTo>
                    <a:pt x="880" y="201"/>
                  </a:lnTo>
                  <a:lnTo>
                    <a:pt x="882" y="209"/>
                  </a:lnTo>
                  <a:lnTo>
                    <a:pt x="883" y="216"/>
                  </a:lnTo>
                  <a:lnTo>
                    <a:pt x="884" y="216"/>
                  </a:lnTo>
                  <a:lnTo>
                    <a:pt x="885" y="220"/>
                  </a:lnTo>
                  <a:lnTo>
                    <a:pt x="886" y="222"/>
                  </a:lnTo>
                  <a:lnTo>
                    <a:pt x="888" y="222"/>
                  </a:lnTo>
                  <a:lnTo>
                    <a:pt x="888" y="223"/>
                  </a:lnTo>
                  <a:lnTo>
                    <a:pt x="888" y="225"/>
                  </a:lnTo>
                  <a:lnTo>
                    <a:pt x="888" y="234"/>
                  </a:lnTo>
                  <a:lnTo>
                    <a:pt x="888" y="240"/>
                  </a:lnTo>
                  <a:lnTo>
                    <a:pt x="888" y="241"/>
                  </a:lnTo>
                  <a:lnTo>
                    <a:pt x="888" y="246"/>
                  </a:lnTo>
                  <a:lnTo>
                    <a:pt x="888" y="258"/>
                  </a:lnTo>
                  <a:lnTo>
                    <a:pt x="888" y="269"/>
                  </a:lnTo>
                  <a:lnTo>
                    <a:pt x="888" y="270"/>
                  </a:lnTo>
                  <a:lnTo>
                    <a:pt x="888" y="276"/>
                  </a:lnTo>
                  <a:lnTo>
                    <a:pt x="888" y="295"/>
                  </a:lnTo>
                  <a:lnTo>
                    <a:pt x="888" y="311"/>
                  </a:lnTo>
                  <a:lnTo>
                    <a:pt x="888" y="313"/>
                  </a:lnTo>
                  <a:lnTo>
                    <a:pt x="888" y="321"/>
                  </a:lnTo>
                  <a:lnTo>
                    <a:pt x="889" y="347"/>
                  </a:lnTo>
                  <a:lnTo>
                    <a:pt x="890" y="366"/>
                  </a:lnTo>
                  <a:lnTo>
                    <a:pt x="891" y="367"/>
                  </a:lnTo>
                  <a:lnTo>
                    <a:pt x="891" y="368"/>
                  </a:lnTo>
                  <a:lnTo>
                    <a:pt x="891" y="372"/>
                  </a:lnTo>
                  <a:lnTo>
                    <a:pt x="891" y="381"/>
                  </a:lnTo>
                  <a:lnTo>
                    <a:pt x="891" y="389"/>
                  </a:lnTo>
                  <a:lnTo>
                    <a:pt x="892" y="389"/>
                  </a:lnTo>
                  <a:lnTo>
                    <a:pt x="895" y="389"/>
                  </a:lnTo>
                  <a:lnTo>
                    <a:pt x="897" y="389"/>
                  </a:lnTo>
                  <a:lnTo>
                    <a:pt x="898" y="389"/>
                  </a:lnTo>
                  <a:lnTo>
                    <a:pt x="899" y="389"/>
                  </a:lnTo>
                  <a:lnTo>
                    <a:pt x="902" y="389"/>
                  </a:lnTo>
                  <a:lnTo>
                    <a:pt x="904" y="389"/>
                  </a:lnTo>
                  <a:lnTo>
                    <a:pt x="906" y="389"/>
                  </a:lnTo>
                  <a:lnTo>
                    <a:pt x="909" y="389"/>
                  </a:lnTo>
                  <a:lnTo>
                    <a:pt x="911" y="389"/>
                  </a:lnTo>
                  <a:lnTo>
                    <a:pt x="912" y="389"/>
                  </a:lnTo>
                  <a:lnTo>
                    <a:pt x="914" y="389"/>
                  </a:lnTo>
                  <a:lnTo>
                    <a:pt x="915" y="389"/>
                  </a:lnTo>
                  <a:lnTo>
                    <a:pt x="916" y="389"/>
                  </a:lnTo>
                  <a:lnTo>
                    <a:pt x="916" y="390"/>
                  </a:lnTo>
                  <a:lnTo>
                    <a:pt x="916" y="392"/>
                  </a:lnTo>
                  <a:lnTo>
                    <a:pt x="916" y="398"/>
                  </a:lnTo>
                  <a:lnTo>
                    <a:pt x="916" y="402"/>
                  </a:lnTo>
                  <a:lnTo>
                    <a:pt x="916" y="403"/>
                  </a:lnTo>
                  <a:lnTo>
                    <a:pt x="916" y="407"/>
                  </a:lnTo>
                  <a:lnTo>
                    <a:pt x="916" y="418"/>
                  </a:lnTo>
                  <a:lnTo>
                    <a:pt x="916" y="428"/>
                  </a:lnTo>
                  <a:lnTo>
                    <a:pt x="916" y="429"/>
                  </a:lnTo>
                  <a:lnTo>
                    <a:pt x="916" y="436"/>
                  </a:lnTo>
                  <a:lnTo>
                    <a:pt x="917" y="458"/>
                  </a:lnTo>
                  <a:lnTo>
                    <a:pt x="918" y="476"/>
                  </a:lnTo>
                  <a:lnTo>
                    <a:pt x="919" y="476"/>
                  </a:lnTo>
                  <a:lnTo>
                    <a:pt x="919" y="478"/>
                  </a:lnTo>
                  <a:lnTo>
                    <a:pt x="919" y="485"/>
                  </a:lnTo>
                  <a:lnTo>
                    <a:pt x="920" y="510"/>
                  </a:lnTo>
                  <a:lnTo>
                    <a:pt x="921" y="529"/>
                  </a:lnTo>
                  <a:lnTo>
                    <a:pt x="922" y="529"/>
                  </a:lnTo>
                  <a:lnTo>
                    <a:pt x="922" y="531"/>
                  </a:lnTo>
                  <a:lnTo>
                    <a:pt x="922" y="532"/>
                  </a:lnTo>
                  <a:lnTo>
                    <a:pt x="922" y="537"/>
                  </a:lnTo>
                  <a:lnTo>
                    <a:pt x="922" y="540"/>
                  </a:lnTo>
                  <a:lnTo>
                    <a:pt x="925" y="540"/>
                  </a:lnTo>
                  <a:lnTo>
                    <a:pt x="926" y="540"/>
                  </a:lnTo>
                  <a:lnTo>
                    <a:pt x="927" y="540"/>
                  </a:lnTo>
                  <a:lnTo>
                    <a:pt x="928" y="540"/>
                  </a:lnTo>
                  <a:lnTo>
                    <a:pt x="929" y="540"/>
                  </a:lnTo>
                  <a:lnTo>
                    <a:pt x="930" y="540"/>
                  </a:lnTo>
                  <a:lnTo>
                    <a:pt x="931" y="540"/>
                  </a:lnTo>
                  <a:lnTo>
                    <a:pt x="934" y="540"/>
                  </a:lnTo>
                  <a:lnTo>
                    <a:pt x="936" y="540"/>
                  </a:lnTo>
                  <a:lnTo>
                    <a:pt x="937" y="540"/>
                  </a:lnTo>
                  <a:lnTo>
                    <a:pt x="940" y="540"/>
                  </a:lnTo>
                  <a:lnTo>
                    <a:pt x="943" y="540"/>
                  </a:lnTo>
                  <a:lnTo>
                    <a:pt x="944" y="540"/>
                  </a:lnTo>
                  <a:lnTo>
                    <a:pt x="946" y="540"/>
                  </a:lnTo>
                  <a:lnTo>
                    <a:pt x="947" y="540"/>
                  </a:lnTo>
                  <a:lnTo>
                    <a:pt x="948" y="540"/>
                  </a:lnTo>
                  <a:lnTo>
                    <a:pt x="948" y="541"/>
                  </a:lnTo>
                  <a:lnTo>
                    <a:pt x="948" y="543"/>
                  </a:lnTo>
                  <a:lnTo>
                    <a:pt x="948" y="550"/>
                  </a:lnTo>
                  <a:lnTo>
                    <a:pt x="948" y="555"/>
                  </a:lnTo>
                  <a:lnTo>
                    <a:pt x="948" y="556"/>
                  </a:lnTo>
                  <a:lnTo>
                    <a:pt x="948" y="559"/>
                  </a:lnTo>
                  <a:lnTo>
                    <a:pt x="949" y="569"/>
                  </a:lnTo>
                  <a:lnTo>
                    <a:pt x="950" y="576"/>
                  </a:lnTo>
                  <a:lnTo>
                    <a:pt x="951" y="576"/>
                  </a:lnTo>
                  <a:lnTo>
                    <a:pt x="951" y="577"/>
                  </a:lnTo>
                  <a:lnTo>
                    <a:pt x="951" y="582"/>
                  </a:lnTo>
                  <a:lnTo>
                    <a:pt x="952" y="598"/>
                  </a:lnTo>
                  <a:lnTo>
                    <a:pt x="953" y="611"/>
                  </a:lnTo>
                  <a:lnTo>
                    <a:pt x="954" y="611"/>
                  </a:lnTo>
                  <a:lnTo>
                    <a:pt x="954" y="612"/>
                  </a:lnTo>
                  <a:lnTo>
                    <a:pt x="955" y="620"/>
                  </a:lnTo>
                  <a:lnTo>
                    <a:pt x="960" y="645"/>
                  </a:lnTo>
                  <a:lnTo>
                    <a:pt x="964" y="664"/>
                  </a:lnTo>
                  <a:lnTo>
                    <a:pt x="965" y="664"/>
                  </a:lnTo>
                  <a:lnTo>
                    <a:pt x="965" y="665"/>
                  </a:lnTo>
                  <a:lnTo>
                    <a:pt x="965" y="668"/>
                  </a:lnTo>
                  <a:lnTo>
                    <a:pt x="967" y="678"/>
                  </a:lnTo>
                  <a:lnTo>
                    <a:pt x="968" y="685"/>
                  </a:lnTo>
                  <a:lnTo>
                    <a:pt x="969" y="685"/>
                  </a:lnTo>
                  <a:lnTo>
                    <a:pt x="972" y="685"/>
                  </a:lnTo>
                  <a:lnTo>
                    <a:pt x="974" y="685"/>
                  </a:lnTo>
                  <a:lnTo>
                    <a:pt x="975" y="685"/>
                  </a:lnTo>
                  <a:lnTo>
                    <a:pt x="976" y="685"/>
                  </a:lnTo>
                  <a:lnTo>
                    <a:pt x="980" y="685"/>
                  </a:lnTo>
                  <a:lnTo>
                    <a:pt x="982" y="685"/>
                  </a:lnTo>
                  <a:lnTo>
                    <a:pt x="983" y="685"/>
                  </a:lnTo>
                  <a:lnTo>
                    <a:pt x="984" y="685"/>
                  </a:lnTo>
                  <a:lnTo>
                    <a:pt x="987" y="685"/>
                  </a:lnTo>
                  <a:lnTo>
                    <a:pt x="989" y="685"/>
                  </a:lnTo>
                  <a:lnTo>
                    <a:pt x="990" y="685"/>
                  </a:lnTo>
                  <a:lnTo>
                    <a:pt x="991" y="687"/>
                  </a:lnTo>
                  <a:lnTo>
                    <a:pt x="992" y="688"/>
                  </a:lnTo>
                  <a:lnTo>
                    <a:pt x="993" y="688"/>
                  </a:lnTo>
                  <a:lnTo>
                    <a:pt x="993" y="689"/>
                  </a:lnTo>
                  <a:lnTo>
                    <a:pt x="993" y="691"/>
                  </a:lnTo>
                  <a:lnTo>
                    <a:pt x="993" y="696"/>
                  </a:lnTo>
                  <a:lnTo>
                    <a:pt x="993" y="699"/>
                  </a:lnTo>
                  <a:lnTo>
                    <a:pt x="993" y="700"/>
                  </a:lnTo>
                  <a:lnTo>
                    <a:pt x="993" y="701"/>
                  </a:lnTo>
                  <a:lnTo>
                    <a:pt x="994" y="706"/>
                  </a:lnTo>
                  <a:lnTo>
                    <a:pt x="995" y="710"/>
                  </a:lnTo>
                  <a:lnTo>
                    <a:pt x="996" y="710"/>
                  </a:lnTo>
                  <a:lnTo>
                    <a:pt x="997" y="713"/>
                  </a:lnTo>
                  <a:lnTo>
                    <a:pt x="1001" y="719"/>
                  </a:lnTo>
                  <a:lnTo>
                    <a:pt x="1003" y="724"/>
                  </a:lnTo>
                  <a:lnTo>
                    <a:pt x="1004" y="724"/>
                  </a:lnTo>
                  <a:lnTo>
                    <a:pt x="1005" y="727"/>
                  </a:lnTo>
                  <a:lnTo>
                    <a:pt x="1006" y="728"/>
                  </a:lnTo>
                  <a:lnTo>
                    <a:pt x="1007" y="728"/>
                  </a:lnTo>
                  <a:lnTo>
                    <a:pt x="1007" y="729"/>
                  </a:lnTo>
                  <a:lnTo>
                    <a:pt x="1007" y="730"/>
                  </a:lnTo>
                  <a:lnTo>
                    <a:pt x="1007" y="733"/>
                  </a:lnTo>
                  <a:lnTo>
                    <a:pt x="1007" y="735"/>
                  </a:lnTo>
                  <a:lnTo>
                    <a:pt x="1007" y="736"/>
                  </a:lnTo>
                  <a:lnTo>
                    <a:pt x="1007" y="739"/>
                  </a:lnTo>
                  <a:lnTo>
                    <a:pt x="1007" y="741"/>
                  </a:lnTo>
                  <a:lnTo>
                    <a:pt x="1007" y="742"/>
                  </a:lnTo>
                  <a:lnTo>
                    <a:pt x="1007" y="745"/>
                  </a:lnTo>
                  <a:lnTo>
                    <a:pt x="1009" y="753"/>
                  </a:lnTo>
                  <a:lnTo>
                    <a:pt x="1010" y="759"/>
                  </a:lnTo>
                  <a:lnTo>
                    <a:pt x="1011" y="759"/>
                  </a:lnTo>
                  <a:lnTo>
                    <a:pt x="1011" y="760"/>
                  </a:lnTo>
                  <a:lnTo>
                    <a:pt x="1011" y="764"/>
                  </a:lnTo>
                  <a:lnTo>
                    <a:pt x="1011" y="773"/>
                  </a:lnTo>
                  <a:lnTo>
                    <a:pt x="1011" y="781"/>
                  </a:lnTo>
                  <a:lnTo>
                    <a:pt x="1012" y="783"/>
                  </a:lnTo>
                  <a:lnTo>
                    <a:pt x="1013" y="784"/>
                  </a:lnTo>
                  <a:lnTo>
                    <a:pt x="1014" y="784"/>
                  </a:lnTo>
                  <a:lnTo>
                    <a:pt x="1015" y="784"/>
                  </a:lnTo>
                  <a:lnTo>
                    <a:pt x="1017" y="784"/>
                  </a:lnTo>
                  <a:lnTo>
                    <a:pt x="1018" y="784"/>
                  </a:lnTo>
                  <a:lnTo>
                    <a:pt x="1019" y="784"/>
                  </a:lnTo>
                  <a:lnTo>
                    <a:pt x="1022" y="784"/>
                  </a:lnTo>
                  <a:lnTo>
                    <a:pt x="1024" y="784"/>
                  </a:lnTo>
                  <a:lnTo>
                    <a:pt x="1025" y="784"/>
                  </a:lnTo>
                  <a:lnTo>
                    <a:pt x="1026" y="784"/>
                  </a:lnTo>
                  <a:lnTo>
                    <a:pt x="1029" y="784"/>
                  </a:lnTo>
                  <a:lnTo>
                    <a:pt x="1031" y="784"/>
                  </a:lnTo>
                  <a:lnTo>
                    <a:pt x="1032" y="784"/>
                  </a:lnTo>
                  <a:lnTo>
                    <a:pt x="1033" y="784"/>
                  </a:lnTo>
                  <a:lnTo>
                    <a:pt x="1034" y="784"/>
                  </a:lnTo>
                  <a:lnTo>
                    <a:pt x="1036" y="784"/>
                  </a:lnTo>
                  <a:lnTo>
                    <a:pt x="1036" y="785"/>
                  </a:lnTo>
                  <a:lnTo>
                    <a:pt x="1036" y="787"/>
                  </a:lnTo>
                  <a:lnTo>
                    <a:pt x="1036" y="788"/>
                  </a:lnTo>
                  <a:lnTo>
                    <a:pt x="1036" y="789"/>
                  </a:lnTo>
                  <a:lnTo>
                    <a:pt x="1036" y="790"/>
                  </a:lnTo>
                  <a:lnTo>
                    <a:pt x="1036" y="791"/>
                  </a:lnTo>
                  <a:lnTo>
                    <a:pt x="1036" y="792"/>
                  </a:lnTo>
                  <a:lnTo>
                    <a:pt x="1036" y="794"/>
                  </a:lnTo>
                  <a:lnTo>
                    <a:pt x="1037" y="801"/>
                  </a:lnTo>
                  <a:lnTo>
                    <a:pt x="1038" y="805"/>
                  </a:lnTo>
                  <a:lnTo>
                    <a:pt x="1039" y="805"/>
                  </a:lnTo>
                  <a:lnTo>
                    <a:pt x="1039" y="806"/>
                  </a:lnTo>
                  <a:lnTo>
                    <a:pt x="1039" y="807"/>
                  </a:lnTo>
                  <a:lnTo>
                    <a:pt x="1039" y="812"/>
                  </a:lnTo>
                  <a:lnTo>
                    <a:pt x="1039" y="816"/>
                  </a:lnTo>
                  <a:lnTo>
                    <a:pt x="1041" y="816"/>
                  </a:lnTo>
                  <a:lnTo>
                    <a:pt x="1042" y="816"/>
                  </a:lnTo>
                  <a:lnTo>
                    <a:pt x="1043" y="816"/>
                  </a:lnTo>
                  <a:lnTo>
                    <a:pt x="1043" y="817"/>
                  </a:lnTo>
                  <a:lnTo>
                    <a:pt x="1043" y="818"/>
                  </a:lnTo>
                  <a:lnTo>
                    <a:pt x="1043" y="821"/>
                  </a:lnTo>
                  <a:lnTo>
                    <a:pt x="1043" y="823"/>
                  </a:lnTo>
                  <a:lnTo>
                    <a:pt x="1044" y="828"/>
                  </a:lnTo>
                  <a:lnTo>
                    <a:pt x="1045" y="830"/>
                  </a:lnTo>
                  <a:lnTo>
                    <a:pt x="1046" y="830"/>
                  </a:lnTo>
                  <a:lnTo>
                    <a:pt x="1047" y="834"/>
                  </a:lnTo>
                  <a:lnTo>
                    <a:pt x="1050" y="840"/>
                  </a:lnTo>
                  <a:lnTo>
                    <a:pt x="1052" y="844"/>
                  </a:lnTo>
                  <a:lnTo>
                    <a:pt x="1054" y="844"/>
                  </a:lnTo>
                  <a:lnTo>
                    <a:pt x="1057" y="854"/>
                  </a:lnTo>
                  <a:lnTo>
                    <a:pt x="1059" y="858"/>
                  </a:lnTo>
                  <a:lnTo>
                    <a:pt x="1060" y="858"/>
                  </a:lnTo>
                  <a:lnTo>
                    <a:pt x="1062" y="861"/>
                  </a:lnTo>
                  <a:lnTo>
                    <a:pt x="1063" y="862"/>
                  </a:lnTo>
                  <a:lnTo>
                    <a:pt x="1064" y="862"/>
                  </a:lnTo>
                  <a:lnTo>
                    <a:pt x="1064" y="863"/>
                  </a:lnTo>
                  <a:lnTo>
                    <a:pt x="1064" y="866"/>
                  </a:lnTo>
                  <a:lnTo>
                    <a:pt x="1064" y="869"/>
                  </a:lnTo>
                  <a:lnTo>
                    <a:pt x="1064" y="870"/>
                  </a:lnTo>
                  <a:lnTo>
                    <a:pt x="1064" y="872"/>
                  </a:lnTo>
                  <a:lnTo>
                    <a:pt x="1064" y="880"/>
                  </a:lnTo>
                  <a:lnTo>
                    <a:pt x="1064" y="887"/>
                  </a:lnTo>
                  <a:lnTo>
                    <a:pt x="1064" y="888"/>
                  </a:lnTo>
                  <a:lnTo>
                    <a:pt x="1064" y="892"/>
                  </a:lnTo>
                  <a:lnTo>
                    <a:pt x="1064" y="907"/>
                  </a:lnTo>
                  <a:lnTo>
                    <a:pt x="1064" y="918"/>
                  </a:lnTo>
                  <a:lnTo>
                    <a:pt x="1064" y="919"/>
                  </a:lnTo>
                  <a:lnTo>
                    <a:pt x="1064" y="925"/>
                  </a:lnTo>
                  <a:lnTo>
                    <a:pt x="1065" y="941"/>
                  </a:lnTo>
                  <a:lnTo>
                    <a:pt x="1066" y="953"/>
                  </a:lnTo>
                  <a:lnTo>
                    <a:pt x="1067" y="953"/>
                  </a:lnTo>
                  <a:lnTo>
                    <a:pt x="1067" y="954"/>
                  </a:lnTo>
                  <a:lnTo>
                    <a:pt x="1067" y="955"/>
                  </a:lnTo>
                  <a:lnTo>
                    <a:pt x="1067" y="959"/>
                  </a:lnTo>
                  <a:lnTo>
                    <a:pt x="1067" y="961"/>
                  </a:lnTo>
                  <a:lnTo>
                    <a:pt x="1068" y="962"/>
                  </a:lnTo>
                  <a:lnTo>
                    <a:pt x="1071" y="963"/>
                  </a:lnTo>
                  <a:lnTo>
                    <a:pt x="1074" y="964"/>
                  </a:lnTo>
                  <a:lnTo>
                    <a:pt x="1075" y="964"/>
                  </a:lnTo>
                  <a:lnTo>
                    <a:pt x="1078" y="964"/>
                  </a:lnTo>
                  <a:lnTo>
                    <a:pt x="1080" y="964"/>
                  </a:lnTo>
                  <a:lnTo>
                    <a:pt x="1081" y="964"/>
                  </a:lnTo>
                  <a:lnTo>
                    <a:pt x="1082" y="965"/>
                  </a:lnTo>
                  <a:lnTo>
                    <a:pt x="1085" y="967"/>
                  </a:lnTo>
                  <a:lnTo>
                    <a:pt x="1087" y="968"/>
                  </a:lnTo>
                  <a:lnTo>
                    <a:pt x="1088" y="968"/>
                  </a:lnTo>
                  <a:lnTo>
                    <a:pt x="1089" y="969"/>
                  </a:lnTo>
                  <a:lnTo>
                    <a:pt x="1093" y="970"/>
                  </a:lnTo>
                  <a:lnTo>
                    <a:pt x="1095" y="971"/>
                  </a:lnTo>
                  <a:lnTo>
                    <a:pt x="1096" y="971"/>
                  </a:lnTo>
                  <a:lnTo>
                    <a:pt x="1096" y="972"/>
                  </a:lnTo>
                  <a:lnTo>
                    <a:pt x="1096" y="976"/>
                  </a:lnTo>
                  <a:lnTo>
                    <a:pt x="1096" y="985"/>
                  </a:lnTo>
                  <a:lnTo>
                    <a:pt x="1096" y="992"/>
                  </a:lnTo>
                  <a:lnTo>
                    <a:pt x="1096" y="994"/>
                  </a:lnTo>
                  <a:lnTo>
                    <a:pt x="1096" y="999"/>
                  </a:lnTo>
                  <a:lnTo>
                    <a:pt x="1096" y="1015"/>
                  </a:lnTo>
                  <a:lnTo>
                    <a:pt x="1096" y="1027"/>
                  </a:lnTo>
                  <a:lnTo>
                    <a:pt x="1096" y="1030"/>
                  </a:lnTo>
                  <a:lnTo>
                    <a:pt x="1096" y="1039"/>
                  </a:lnTo>
                  <a:lnTo>
                    <a:pt x="1096" y="1072"/>
                  </a:lnTo>
                  <a:lnTo>
                    <a:pt x="1096" y="1097"/>
                  </a:lnTo>
                  <a:lnTo>
                    <a:pt x="1096" y="1098"/>
                  </a:lnTo>
                  <a:lnTo>
                    <a:pt x="1096" y="1101"/>
                  </a:lnTo>
                  <a:lnTo>
                    <a:pt x="1096" y="1111"/>
                  </a:lnTo>
                  <a:lnTo>
                    <a:pt x="1096" y="1147"/>
                  </a:lnTo>
                  <a:lnTo>
                    <a:pt x="1096" y="1175"/>
                  </a:lnTo>
                  <a:lnTo>
                    <a:pt x="1096" y="1176"/>
                  </a:lnTo>
                  <a:lnTo>
                    <a:pt x="1096" y="1177"/>
                  </a:lnTo>
                  <a:lnTo>
                    <a:pt x="1096" y="1179"/>
                  </a:lnTo>
                  <a:lnTo>
                    <a:pt x="1096" y="1187"/>
                  </a:lnTo>
                  <a:lnTo>
                    <a:pt x="1096" y="1194"/>
                  </a:lnTo>
                  <a:lnTo>
                    <a:pt x="1096" y="1195"/>
                  </a:lnTo>
                  <a:lnTo>
                    <a:pt x="1096" y="1196"/>
                  </a:lnTo>
                  <a:lnTo>
                    <a:pt x="1096" y="1197"/>
                  </a:lnTo>
                  <a:lnTo>
                    <a:pt x="1095" y="1198"/>
                  </a:lnTo>
                  <a:lnTo>
                    <a:pt x="1093" y="1202"/>
                  </a:lnTo>
                  <a:lnTo>
                    <a:pt x="1092" y="1204"/>
                  </a:lnTo>
                  <a:lnTo>
                    <a:pt x="1092" y="1205"/>
                  </a:lnTo>
                  <a:lnTo>
                    <a:pt x="1092" y="1207"/>
                  </a:lnTo>
                  <a:lnTo>
                    <a:pt x="1092" y="1212"/>
                  </a:lnTo>
                  <a:lnTo>
                    <a:pt x="1092" y="1215"/>
                  </a:lnTo>
                  <a:lnTo>
                    <a:pt x="1091" y="1215"/>
                  </a:lnTo>
                  <a:lnTo>
                    <a:pt x="1089" y="1215"/>
                  </a:lnTo>
                  <a:lnTo>
                    <a:pt x="1088" y="1215"/>
                  </a:lnTo>
                  <a:lnTo>
                    <a:pt x="1087" y="1215"/>
                  </a:lnTo>
                  <a:lnTo>
                    <a:pt x="1086" y="1215"/>
                  </a:lnTo>
                  <a:lnTo>
                    <a:pt x="1085" y="1215"/>
                  </a:lnTo>
                  <a:lnTo>
                    <a:pt x="1084" y="1216"/>
                  </a:lnTo>
                  <a:lnTo>
                    <a:pt x="1080" y="1217"/>
                  </a:lnTo>
                  <a:lnTo>
                    <a:pt x="1078" y="1218"/>
                  </a:lnTo>
                  <a:lnTo>
                    <a:pt x="1077" y="1218"/>
                  </a:lnTo>
                  <a:lnTo>
                    <a:pt x="1076" y="1218"/>
                  </a:lnTo>
                  <a:lnTo>
                    <a:pt x="1073" y="1218"/>
                  </a:lnTo>
                  <a:lnTo>
                    <a:pt x="1070" y="1218"/>
                  </a:lnTo>
                  <a:lnTo>
                    <a:pt x="1069" y="1218"/>
                  </a:lnTo>
                  <a:lnTo>
                    <a:pt x="1068" y="1218"/>
                  </a:lnTo>
                  <a:lnTo>
                    <a:pt x="1067" y="1218"/>
                  </a:lnTo>
                  <a:lnTo>
                    <a:pt x="1067" y="1219"/>
                  </a:lnTo>
                  <a:lnTo>
                    <a:pt x="1067" y="1221"/>
                  </a:lnTo>
                  <a:lnTo>
                    <a:pt x="1067" y="1222"/>
                  </a:lnTo>
                  <a:lnTo>
                    <a:pt x="1066" y="1222"/>
                  </a:lnTo>
                  <a:lnTo>
                    <a:pt x="1065" y="1222"/>
                  </a:lnTo>
                  <a:lnTo>
                    <a:pt x="1064" y="1222"/>
                  </a:lnTo>
                  <a:lnTo>
                    <a:pt x="1063" y="1223"/>
                  </a:lnTo>
                  <a:lnTo>
                    <a:pt x="1061" y="1225"/>
                  </a:lnTo>
                  <a:lnTo>
                    <a:pt x="1060" y="1226"/>
                  </a:lnTo>
                  <a:lnTo>
                    <a:pt x="1059" y="1227"/>
                  </a:lnTo>
                  <a:lnTo>
                    <a:pt x="1058" y="1228"/>
                  </a:lnTo>
                  <a:lnTo>
                    <a:pt x="1057" y="1229"/>
                  </a:lnTo>
                  <a:lnTo>
                    <a:pt x="1056" y="1230"/>
                  </a:lnTo>
                  <a:lnTo>
                    <a:pt x="1055" y="1232"/>
                  </a:lnTo>
                  <a:lnTo>
                    <a:pt x="1054" y="1233"/>
                  </a:lnTo>
                  <a:lnTo>
                    <a:pt x="1052" y="1233"/>
                  </a:lnTo>
                  <a:lnTo>
                    <a:pt x="1050" y="1233"/>
                  </a:lnTo>
                  <a:lnTo>
                    <a:pt x="1049" y="1233"/>
                  </a:lnTo>
                  <a:lnTo>
                    <a:pt x="1047" y="1234"/>
                  </a:lnTo>
                  <a:lnTo>
                    <a:pt x="1042" y="1235"/>
                  </a:lnTo>
                  <a:lnTo>
                    <a:pt x="1039" y="1236"/>
                  </a:lnTo>
                  <a:lnTo>
                    <a:pt x="1038" y="1236"/>
                  </a:lnTo>
                  <a:lnTo>
                    <a:pt x="1036" y="1236"/>
                  </a:lnTo>
                  <a:lnTo>
                    <a:pt x="1029" y="1236"/>
                  </a:lnTo>
                  <a:lnTo>
                    <a:pt x="1025" y="1236"/>
                  </a:lnTo>
                  <a:lnTo>
                    <a:pt x="1024" y="1237"/>
                  </a:lnTo>
                  <a:lnTo>
                    <a:pt x="1023" y="1241"/>
                  </a:lnTo>
                  <a:lnTo>
                    <a:pt x="1022" y="1244"/>
                  </a:lnTo>
                  <a:lnTo>
                    <a:pt x="1022" y="1245"/>
                  </a:lnTo>
                  <a:lnTo>
                    <a:pt x="1022" y="1248"/>
                  </a:lnTo>
                  <a:lnTo>
                    <a:pt x="1022" y="1250"/>
                  </a:lnTo>
                  <a:lnTo>
                    <a:pt x="1021" y="1251"/>
                  </a:lnTo>
                  <a:lnTo>
                    <a:pt x="1019" y="1255"/>
                  </a:lnTo>
                  <a:lnTo>
                    <a:pt x="1018" y="1257"/>
                  </a:lnTo>
                  <a:lnTo>
                    <a:pt x="1017" y="1258"/>
                  </a:lnTo>
                  <a:lnTo>
                    <a:pt x="1015" y="1263"/>
                  </a:lnTo>
                  <a:lnTo>
                    <a:pt x="1014" y="1265"/>
                  </a:lnTo>
                  <a:lnTo>
                    <a:pt x="1011" y="1266"/>
                  </a:lnTo>
                  <a:lnTo>
                    <a:pt x="1003" y="1267"/>
                  </a:lnTo>
                  <a:lnTo>
                    <a:pt x="996" y="1268"/>
                  </a:lnTo>
                  <a:lnTo>
                    <a:pt x="991" y="1269"/>
                  </a:lnTo>
                  <a:lnTo>
                    <a:pt x="978" y="1270"/>
                  </a:lnTo>
                  <a:lnTo>
                    <a:pt x="969" y="1271"/>
                  </a:lnTo>
                  <a:lnTo>
                    <a:pt x="964" y="1272"/>
                  </a:lnTo>
                  <a:lnTo>
                    <a:pt x="951" y="1274"/>
                  </a:lnTo>
                  <a:lnTo>
                    <a:pt x="940" y="1275"/>
                  </a:lnTo>
                  <a:lnTo>
                    <a:pt x="939" y="1275"/>
                  </a:lnTo>
                  <a:lnTo>
                    <a:pt x="938" y="1275"/>
                  </a:lnTo>
                  <a:lnTo>
                    <a:pt x="935" y="1275"/>
                  </a:lnTo>
                  <a:lnTo>
                    <a:pt x="933" y="1275"/>
                  </a:lnTo>
                  <a:lnTo>
                    <a:pt x="932" y="1276"/>
                  </a:lnTo>
                  <a:lnTo>
                    <a:pt x="931" y="1277"/>
                  </a:lnTo>
                  <a:lnTo>
                    <a:pt x="930" y="1279"/>
                  </a:lnTo>
                  <a:lnTo>
                    <a:pt x="930" y="1280"/>
                  </a:lnTo>
                  <a:lnTo>
                    <a:pt x="930" y="1281"/>
                  </a:lnTo>
                  <a:lnTo>
                    <a:pt x="930" y="1282"/>
                  </a:lnTo>
                  <a:lnTo>
                    <a:pt x="930" y="1283"/>
                  </a:lnTo>
                  <a:lnTo>
                    <a:pt x="930" y="1285"/>
                  </a:lnTo>
                  <a:lnTo>
                    <a:pt x="930" y="1286"/>
                  </a:lnTo>
                  <a:lnTo>
                    <a:pt x="929" y="1287"/>
                  </a:lnTo>
                  <a:lnTo>
                    <a:pt x="928" y="1290"/>
                  </a:lnTo>
                  <a:lnTo>
                    <a:pt x="927" y="1292"/>
                  </a:lnTo>
                  <a:lnTo>
                    <a:pt x="926" y="1294"/>
                  </a:lnTo>
                  <a:lnTo>
                    <a:pt x="923" y="1300"/>
                  </a:lnTo>
                  <a:lnTo>
                    <a:pt x="922" y="1303"/>
                  </a:lnTo>
                  <a:lnTo>
                    <a:pt x="921" y="1303"/>
                  </a:lnTo>
                  <a:lnTo>
                    <a:pt x="918" y="1303"/>
                  </a:lnTo>
                  <a:lnTo>
                    <a:pt x="916" y="1303"/>
                  </a:lnTo>
                  <a:lnTo>
                    <a:pt x="914" y="1304"/>
                  </a:lnTo>
                  <a:lnTo>
                    <a:pt x="909" y="1306"/>
                  </a:lnTo>
                  <a:lnTo>
                    <a:pt x="906" y="1307"/>
                  </a:lnTo>
                  <a:lnTo>
                    <a:pt x="904" y="1307"/>
                  </a:lnTo>
                  <a:lnTo>
                    <a:pt x="903" y="1307"/>
                  </a:lnTo>
                  <a:lnTo>
                    <a:pt x="898" y="1307"/>
                  </a:lnTo>
                  <a:lnTo>
                    <a:pt x="895" y="1307"/>
                  </a:lnTo>
                  <a:lnTo>
                    <a:pt x="894" y="1307"/>
                  </a:lnTo>
                  <a:lnTo>
                    <a:pt x="892" y="1307"/>
                  </a:lnTo>
                  <a:lnTo>
                    <a:pt x="891" y="1307"/>
                  </a:lnTo>
                  <a:lnTo>
                    <a:pt x="891" y="1308"/>
                  </a:lnTo>
                  <a:lnTo>
                    <a:pt x="891" y="1309"/>
                  </a:lnTo>
                  <a:lnTo>
                    <a:pt x="891" y="1310"/>
                  </a:lnTo>
                  <a:lnTo>
                    <a:pt x="890" y="1311"/>
                  </a:lnTo>
                  <a:lnTo>
                    <a:pt x="886" y="1312"/>
                  </a:lnTo>
                  <a:lnTo>
                    <a:pt x="884" y="1314"/>
                  </a:lnTo>
                  <a:lnTo>
                    <a:pt x="883" y="1315"/>
                  </a:lnTo>
                  <a:lnTo>
                    <a:pt x="882" y="1316"/>
                  </a:lnTo>
                  <a:lnTo>
                    <a:pt x="879" y="1319"/>
                  </a:lnTo>
                  <a:lnTo>
                    <a:pt x="877" y="1321"/>
                  </a:lnTo>
                  <a:lnTo>
                    <a:pt x="876" y="1322"/>
                  </a:lnTo>
                  <a:lnTo>
                    <a:pt x="875" y="1323"/>
                  </a:lnTo>
                  <a:lnTo>
                    <a:pt x="872" y="1326"/>
                  </a:lnTo>
                  <a:lnTo>
                    <a:pt x="870" y="1328"/>
                  </a:lnTo>
                  <a:lnTo>
                    <a:pt x="869" y="1329"/>
                  </a:lnTo>
                  <a:lnTo>
                    <a:pt x="867" y="1330"/>
                  </a:lnTo>
                  <a:lnTo>
                    <a:pt x="866" y="1332"/>
                  </a:lnTo>
                  <a:lnTo>
                    <a:pt x="865" y="1332"/>
                  </a:lnTo>
                  <a:lnTo>
                    <a:pt x="864" y="1332"/>
                  </a:lnTo>
                  <a:lnTo>
                    <a:pt x="863" y="1332"/>
                  </a:lnTo>
                  <a:lnTo>
                    <a:pt x="862" y="1333"/>
                  </a:lnTo>
                  <a:lnTo>
                    <a:pt x="858" y="1334"/>
                  </a:lnTo>
                  <a:lnTo>
                    <a:pt x="856" y="1335"/>
                  </a:lnTo>
                  <a:lnTo>
                    <a:pt x="855" y="1335"/>
                  </a:lnTo>
                  <a:lnTo>
                    <a:pt x="854" y="1335"/>
                  </a:lnTo>
                  <a:lnTo>
                    <a:pt x="851" y="1335"/>
                  </a:lnTo>
                  <a:lnTo>
                    <a:pt x="848" y="1335"/>
                  </a:lnTo>
                  <a:lnTo>
                    <a:pt x="848" y="1336"/>
                  </a:lnTo>
                  <a:lnTo>
                    <a:pt x="848" y="1338"/>
                  </a:lnTo>
                  <a:lnTo>
                    <a:pt x="848" y="1339"/>
                  </a:lnTo>
                  <a:lnTo>
                    <a:pt x="847" y="1340"/>
                  </a:lnTo>
                  <a:lnTo>
                    <a:pt x="846" y="1341"/>
                  </a:lnTo>
                  <a:lnTo>
                    <a:pt x="845" y="1342"/>
                  </a:lnTo>
                  <a:lnTo>
                    <a:pt x="845" y="1343"/>
                  </a:lnTo>
                  <a:lnTo>
                    <a:pt x="845" y="1344"/>
                  </a:lnTo>
                  <a:lnTo>
                    <a:pt x="845" y="1347"/>
                  </a:lnTo>
                  <a:lnTo>
                    <a:pt x="845" y="1350"/>
                  </a:lnTo>
                  <a:lnTo>
                    <a:pt x="844" y="1351"/>
                  </a:lnTo>
                  <a:lnTo>
                    <a:pt x="843" y="1354"/>
                  </a:lnTo>
                  <a:lnTo>
                    <a:pt x="842" y="1356"/>
                  </a:lnTo>
                  <a:lnTo>
                    <a:pt x="841" y="1357"/>
                  </a:lnTo>
                  <a:lnTo>
                    <a:pt x="839" y="1359"/>
                  </a:lnTo>
                  <a:lnTo>
                    <a:pt x="838" y="1360"/>
                  </a:lnTo>
                  <a:lnTo>
                    <a:pt x="838" y="1361"/>
                  </a:lnTo>
                  <a:lnTo>
                    <a:pt x="838" y="1362"/>
                  </a:lnTo>
                  <a:lnTo>
                    <a:pt x="838" y="1363"/>
                  </a:lnTo>
                  <a:lnTo>
                    <a:pt x="837" y="1364"/>
                  </a:lnTo>
                  <a:lnTo>
                    <a:pt x="834" y="1365"/>
                  </a:lnTo>
                  <a:lnTo>
                    <a:pt x="832" y="1366"/>
                  </a:lnTo>
                  <a:lnTo>
                    <a:pt x="830" y="1368"/>
                  </a:lnTo>
                  <a:lnTo>
                    <a:pt x="828" y="1372"/>
                  </a:lnTo>
                  <a:lnTo>
                    <a:pt x="827" y="1374"/>
                  </a:lnTo>
                  <a:lnTo>
                    <a:pt x="826" y="1375"/>
                  </a:lnTo>
                  <a:lnTo>
                    <a:pt x="823" y="1376"/>
                  </a:lnTo>
                  <a:lnTo>
                    <a:pt x="821" y="1377"/>
                  </a:lnTo>
                  <a:lnTo>
                    <a:pt x="820" y="1378"/>
                  </a:lnTo>
                  <a:lnTo>
                    <a:pt x="816" y="1380"/>
                  </a:lnTo>
                  <a:lnTo>
                    <a:pt x="814" y="1381"/>
                  </a:lnTo>
                  <a:lnTo>
                    <a:pt x="812" y="1382"/>
                  </a:lnTo>
                  <a:lnTo>
                    <a:pt x="806" y="1386"/>
                  </a:lnTo>
                  <a:lnTo>
                    <a:pt x="803" y="1388"/>
                  </a:lnTo>
                  <a:lnTo>
                    <a:pt x="802" y="1389"/>
                  </a:lnTo>
                  <a:lnTo>
                    <a:pt x="801" y="1391"/>
                  </a:lnTo>
                  <a:lnTo>
                    <a:pt x="800" y="1392"/>
                  </a:lnTo>
                  <a:lnTo>
                    <a:pt x="800" y="1393"/>
                  </a:lnTo>
                  <a:lnTo>
                    <a:pt x="800" y="1394"/>
                  </a:lnTo>
                  <a:lnTo>
                    <a:pt x="800" y="1395"/>
                  </a:lnTo>
                  <a:lnTo>
                    <a:pt x="799" y="1397"/>
                  </a:lnTo>
                  <a:lnTo>
                    <a:pt x="797" y="1403"/>
                  </a:lnTo>
                  <a:lnTo>
                    <a:pt x="796" y="1406"/>
                  </a:lnTo>
                  <a:lnTo>
                    <a:pt x="794" y="1409"/>
                  </a:lnTo>
                  <a:lnTo>
                    <a:pt x="793" y="1417"/>
                  </a:lnTo>
                  <a:lnTo>
                    <a:pt x="792" y="1424"/>
                  </a:lnTo>
                  <a:lnTo>
                    <a:pt x="791" y="1425"/>
                  </a:lnTo>
                  <a:lnTo>
                    <a:pt x="790" y="1427"/>
                  </a:lnTo>
                  <a:lnTo>
                    <a:pt x="787" y="1434"/>
                  </a:lnTo>
                  <a:lnTo>
                    <a:pt x="785" y="1441"/>
                  </a:lnTo>
                  <a:lnTo>
                    <a:pt x="785" y="1442"/>
                  </a:lnTo>
                  <a:lnTo>
                    <a:pt x="785" y="1443"/>
                  </a:lnTo>
                  <a:lnTo>
                    <a:pt x="785" y="1446"/>
                  </a:lnTo>
                  <a:lnTo>
                    <a:pt x="785" y="1448"/>
                  </a:lnTo>
                  <a:lnTo>
                    <a:pt x="784" y="1449"/>
                  </a:lnTo>
                  <a:lnTo>
                    <a:pt x="781" y="1450"/>
                  </a:lnTo>
                  <a:lnTo>
                    <a:pt x="779" y="1451"/>
                  </a:lnTo>
                  <a:lnTo>
                    <a:pt x="778" y="1452"/>
                  </a:lnTo>
                  <a:lnTo>
                    <a:pt x="773" y="1454"/>
                  </a:lnTo>
                  <a:lnTo>
                    <a:pt x="771" y="1455"/>
                  </a:lnTo>
                  <a:lnTo>
                    <a:pt x="770" y="1457"/>
                  </a:lnTo>
                  <a:lnTo>
                    <a:pt x="764" y="1460"/>
                  </a:lnTo>
                  <a:lnTo>
                    <a:pt x="761" y="1462"/>
                  </a:lnTo>
                  <a:lnTo>
                    <a:pt x="760" y="1462"/>
                  </a:lnTo>
                  <a:lnTo>
                    <a:pt x="759" y="1462"/>
                  </a:lnTo>
                  <a:lnTo>
                    <a:pt x="757" y="1462"/>
                  </a:lnTo>
                  <a:lnTo>
                    <a:pt x="756" y="1462"/>
                  </a:lnTo>
                  <a:lnTo>
                    <a:pt x="754" y="1462"/>
                  </a:lnTo>
                  <a:lnTo>
                    <a:pt x="753" y="1462"/>
                  </a:lnTo>
                  <a:lnTo>
                    <a:pt x="752" y="1462"/>
                  </a:lnTo>
                  <a:lnTo>
                    <a:pt x="749" y="1462"/>
                  </a:lnTo>
                  <a:lnTo>
                    <a:pt x="747" y="1462"/>
                  </a:lnTo>
                  <a:lnTo>
                    <a:pt x="746" y="1462"/>
                  </a:lnTo>
                  <a:lnTo>
                    <a:pt x="745" y="1462"/>
                  </a:lnTo>
                  <a:lnTo>
                    <a:pt x="742" y="1462"/>
                  </a:lnTo>
                  <a:lnTo>
                    <a:pt x="740" y="1462"/>
                  </a:lnTo>
                  <a:lnTo>
                    <a:pt x="738" y="1462"/>
                  </a:lnTo>
                  <a:lnTo>
                    <a:pt x="737" y="1462"/>
                  </a:lnTo>
                  <a:lnTo>
                    <a:pt x="734" y="1462"/>
                  </a:lnTo>
                  <a:lnTo>
                    <a:pt x="732" y="1462"/>
                  </a:lnTo>
                  <a:lnTo>
                    <a:pt x="731" y="1462"/>
                  </a:lnTo>
                  <a:lnTo>
                    <a:pt x="729" y="1462"/>
                  </a:lnTo>
                  <a:lnTo>
                    <a:pt x="723" y="1461"/>
                  </a:lnTo>
                  <a:lnTo>
                    <a:pt x="718" y="1460"/>
                  </a:lnTo>
                  <a:lnTo>
                    <a:pt x="718" y="1459"/>
                  </a:lnTo>
                  <a:lnTo>
                    <a:pt x="717" y="1459"/>
                  </a:lnTo>
                  <a:lnTo>
                    <a:pt x="714" y="1459"/>
                  </a:lnTo>
                  <a:lnTo>
                    <a:pt x="703" y="1458"/>
                  </a:lnTo>
                  <a:lnTo>
                    <a:pt x="694" y="1457"/>
                  </a:lnTo>
                  <a:lnTo>
                    <a:pt x="694" y="1455"/>
                  </a:lnTo>
                  <a:lnTo>
                    <a:pt x="693" y="1455"/>
                  </a:lnTo>
                  <a:lnTo>
                    <a:pt x="690" y="1454"/>
                  </a:lnTo>
                  <a:lnTo>
                    <a:pt x="678" y="1451"/>
                  </a:lnTo>
                  <a:lnTo>
                    <a:pt x="670" y="1449"/>
                  </a:lnTo>
                  <a:lnTo>
                    <a:pt x="670" y="1448"/>
                  </a:lnTo>
                  <a:lnTo>
                    <a:pt x="669" y="1448"/>
                  </a:lnTo>
                  <a:lnTo>
                    <a:pt x="666" y="1448"/>
                  </a:lnTo>
                  <a:lnTo>
                    <a:pt x="663" y="1448"/>
                  </a:lnTo>
                  <a:lnTo>
                    <a:pt x="663" y="1447"/>
                  </a:lnTo>
                  <a:lnTo>
                    <a:pt x="663" y="1446"/>
                  </a:lnTo>
                  <a:lnTo>
                    <a:pt x="663" y="1445"/>
                  </a:lnTo>
                  <a:lnTo>
                    <a:pt x="663" y="1443"/>
                  </a:lnTo>
                  <a:lnTo>
                    <a:pt x="663" y="1442"/>
                  </a:lnTo>
                  <a:lnTo>
                    <a:pt x="663" y="1441"/>
                  </a:lnTo>
                  <a:lnTo>
                    <a:pt x="663" y="1437"/>
                  </a:lnTo>
                  <a:lnTo>
                    <a:pt x="663" y="1435"/>
                  </a:lnTo>
                  <a:lnTo>
                    <a:pt x="663" y="1434"/>
                  </a:lnTo>
                  <a:lnTo>
                    <a:pt x="663" y="1433"/>
                  </a:lnTo>
                  <a:lnTo>
                    <a:pt x="663" y="1430"/>
                  </a:lnTo>
                  <a:lnTo>
                    <a:pt x="663" y="1428"/>
                  </a:lnTo>
                  <a:lnTo>
                    <a:pt x="663" y="1427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pl-PL" dirty="0"/>
            </a:p>
          </p:txBody>
        </p:sp>
        <p:sp>
          <p:nvSpPr>
            <p:cNvPr id="70" name="Freeform 147" descr="20%">
              <a:extLst>
                <a:ext uri="{FF2B5EF4-FFF2-40B4-BE49-F238E27FC236}">
                  <a16:creationId xmlns:a16="http://schemas.microsoft.com/office/drawing/2014/main" id="{0DD4AE9E-7C13-E0D5-00E7-D2C0C59AA7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4" y="1001"/>
              <a:ext cx="990" cy="570"/>
            </a:xfrm>
            <a:custGeom>
              <a:avLst/>
              <a:gdLst>
                <a:gd name="T0" fmla="*/ 7 w 1704"/>
                <a:gd name="T1" fmla="*/ 19 h 988"/>
                <a:gd name="T2" fmla="*/ 5 w 1704"/>
                <a:gd name="T3" fmla="*/ 18 h 988"/>
                <a:gd name="T4" fmla="*/ 5 w 1704"/>
                <a:gd name="T5" fmla="*/ 18 h 988"/>
                <a:gd name="T6" fmla="*/ 3 w 1704"/>
                <a:gd name="T7" fmla="*/ 17 h 988"/>
                <a:gd name="T8" fmla="*/ 1 w 1704"/>
                <a:gd name="T9" fmla="*/ 17 h 988"/>
                <a:gd name="T10" fmla="*/ 1 w 1704"/>
                <a:gd name="T11" fmla="*/ 14 h 988"/>
                <a:gd name="T12" fmla="*/ 0 w 1704"/>
                <a:gd name="T13" fmla="*/ 13 h 988"/>
                <a:gd name="T14" fmla="*/ 1 w 1704"/>
                <a:gd name="T15" fmla="*/ 13 h 988"/>
                <a:gd name="T16" fmla="*/ 1 w 1704"/>
                <a:gd name="T17" fmla="*/ 11 h 988"/>
                <a:gd name="T18" fmla="*/ 2 w 1704"/>
                <a:gd name="T19" fmla="*/ 10 h 988"/>
                <a:gd name="T20" fmla="*/ 3 w 1704"/>
                <a:gd name="T21" fmla="*/ 10 h 988"/>
                <a:gd name="T22" fmla="*/ 5 w 1704"/>
                <a:gd name="T23" fmla="*/ 9 h 988"/>
                <a:gd name="T24" fmla="*/ 5 w 1704"/>
                <a:gd name="T25" fmla="*/ 8 h 988"/>
                <a:gd name="T26" fmla="*/ 3 w 1704"/>
                <a:gd name="T27" fmla="*/ 8 h 988"/>
                <a:gd name="T28" fmla="*/ 3 w 1704"/>
                <a:gd name="T29" fmla="*/ 7 h 988"/>
                <a:gd name="T30" fmla="*/ 2 w 1704"/>
                <a:gd name="T31" fmla="*/ 7 h 988"/>
                <a:gd name="T32" fmla="*/ 1 w 1704"/>
                <a:gd name="T33" fmla="*/ 5 h 988"/>
                <a:gd name="T34" fmla="*/ 1 w 1704"/>
                <a:gd name="T35" fmla="*/ 5 h 988"/>
                <a:gd name="T36" fmla="*/ 2 w 1704"/>
                <a:gd name="T37" fmla="*/ 3 h 988"/>
                <a:gd name="T38" fmla="*/ 2 w 1704"/>
                <a:gd name="T39" fmla="*/ 3 h 988"/>
                <a:gd name="T40" fmla="*/ 4 w 1704"/>
                <a:gd name="T41" fmla="*/ 2 h 988"/>
                <a:gd name="T42" fmla="*/ 6 w 1704"/>
                <a:gd name="T43" fmla="*/ 1 h 988"/>
                <a:gd name="T44" fmla="*/ 8 w 1704"/>
                <a:gd name="T45" fmla="*/ 0 h 988"/>
                <a:gd name="T46" fmla="*/ 16 w 1704"/>
                <a:gd name="T47" fmla="*/ 1 h 988"/>
                <a:gd name="T48" fmla="*/ 17 w 1704"/>
                <a:gd name="T49" fmla="*/ 1 h 988"/>
                <a:gd name="T50" fmla="*/ 27 w 1704"/>
                <a:gd name="T51" fmla="*/ 2 h 988"/>
                <a:gd name="T52" fmla="*/ 38 w 1704"/>
                <a:gd name="T53" fmla="*/ 1 h 988"/>
                <a:gd name="T54" fmla="*/ 38 w 1704"/>
                <a:gd name="T55" fmla="*/ 2 h 988"/>
                <a:gd name="T56" fmla="*/ 37 w 1704"/>
                <a:gd name="T57" fmla="*/ 2 h 988"/>
                <a:gd name="T58" fmla="*/ 37 w 1704"/>
                <a:gd name="T59" fmla="*/ 3 h 988"/>
                <a:gd name="T60" fmla="*/ 34 w 1704"/>
                <a:gd name="T61" fmla="*/ 3 h 988"/>
                <a:gd name="T62" fmla="*/ 34 w 1704"/>
                <a:gd name="T63" fmla="*/ 3 h 988"/>
                <a:gd name="T64" fmla="*/ 32 w 1704"/>
                <a:gd name="T65" fmla="*/ 4 h 988"/>
                <a:gd name="T66" fmla="*/ 33 w 1704"/>
                <a:gd name="T67" fmla="*/ 5 h 988"/>
                <a:gd name="T68" fmla="*/ 34 w 1704"/>
                <a:gd name="T69" fmla="*/ 6 h 988"/>
                <a:gd name="T70" fmla="*/ 34 w 1704"/>
                <a:gd name="T71" fmla="*/ 8 h 988"/>
                <a:gd name="T72" fmla="*/ 35 w 1704"/>
                <a:gd name="T73" fmla="*/ 8 h 988"/>
                <a:gd name="T74" fmla="*/ 35 w 1704"/>
                <a:gd name="T75" fmla="*/ 11 h 988"/>
                <a:gd name="T76" fmla="*/ 35 w 1704"/>
                <a:gd name="T77" fmla="*/ 12 h 988"/>
                <a:gd name="T78" fmla="*/ 34 w 1704"/>
                <a:gd name="T79" fmla="*/ 12 h 988"/>
                <a:gd name="T80" fmla="*/ 34 w 1704"/>
                <a:gd name="T81" fmla="*/ 13 h 988"/>
                <a:gd name="T82" fmla="*/ 33 w 1704"/>
                <a:gd name="T83" fmla="*/ 13 h 988"/>
                <a:gd name="T84" fmla="*/ 33 w 1704"/>
                <a:gd name="T85" fmla="*/ 14 h 988"/>
                <a:gd name="T86" fmla="*/ 32 w 1704"/>
                <a:gd name="T87" fmla="*/ 14 h 988"/>
                <a:gd name="T88" fmla="*/ 30 w 1704"/>
                <a:gd name="T89" fmla="*/ 14 h 988"/>
                <a:gd name="T90" fmla="*/ 30 w 1704"/>
                <a:gd name="T91" fmla="*/ 16 h 988"/>
                <a:gd name="T92" fmla="*/ 26 w 1704"/>
                <a:gd name="T93" fmla="*/ 16 h 988"/>
                <a:gd name="T94" fmla="*/ 25 w 1704"/>
                <a:gd name="T95" fmla="*/ 16 h 988"/>
                <a:gd name="T96" fmla="*/ 24 w 1704"/>
                <a:gd name="T97" fmla="*/ 17 h 988"/>
                <a:gd name="T98" fmla="*/ 23 w 1704"/>
                <a:gd name="T99" fmla="*/ 17 h 988"/>
                <a:gd name="T100" fmla="*/ 23 w 1704"/>
                <a:gd name="T101" fmla="*/ 18 h 988"/>
                <a:gd name="T102" fmla="*/ 21 w 1704"/>
                <a:gd name="T103" fmla="*/ 18 h 988"/>
                <a:gd name="T104" fmla="*/ 20 w 1704"/>
                <a:gd name="T105" fmla="*/ 18 h 988"/>
                <a:gd name="T106" fmla="*/ 20 w 1704"/>
                <a:gd name="T107" fmla="*/ 18 h 988"/>
                <a:gd name="T108" fmla="*/ 16 w 1704"/>
                <a:gd name="T109" fmla="*/ 19 h 988"/>
                <a:gd name="T110" fmla="*/ 16 w 1704"/>
                <a:gd name="T111" fmla="*/ 19 h 988"/>
                <a:gd name="T112" fmla="*/ 15 w 1704"/>
                <a:gd name="T113" fmla="*/ 20 h 988"/>
                <a:gd name="T114" fmla="*/ 15 w 1704"/>
                <a:gd name="T115" fmla="*/ 21 h 988"/>
                <a:gd name="T116" fmla="*/ 13 w 1704"/>
                <a:gd name="T117" fmla="*/ 21 h 988"/>
                <a:gd name="T118" fmla="*/ 10 w 1704"/>
                <a:gd name="T119" fmla="*/ 21 h 988"/>
                <a:gd name="T120" fmla="*/ 9 w 1704"/>
                <a:gd name="T121" fmla="*/ 21 h 988"/>
                <a:gd name="T122" fmla="*/ 8 w 1704"/>
                <a:gd name="T123" fmla="*/ 21 h 988"/>
                <a:gd name="T124" fmla="*/ 8 w 1704"/>
                <a:gd name="T125" fmla="*/ 20 h 98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704"/>
                <a:gd name="T190" fmla="*/ 0 h 988"/>
                <a:gd name="T191" fmla="*/ 1704 w 1704"/>
                <a:gd name="T192" fmla="*/ 988 h 98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704" h="988">
                  <a:moveTo>
                    <a:pt x="333" y="922"/>
                  </a:moveTo>
                  <a:lnTo>
                    <a:pt x="333" y="920"/>
                  </a:lnTo>
                  <a:lnTo>
                    <a:pt x="333" y="919"/>
                  </a:lnTo>
                  <a:lnTo>
                    <a:pt x="333" y="918"/>
                  </a:lnTo>
                  <a:lnTo>
                    <a:pt x="331" y="916"/>
                  </a:lnTo>
                  <a:lnTo>
                    <a:pt x="330" y="915"/>
                  </a:lnTo>
                  <a:lnTo>
                    <a:pt x="330" y="914"/>
                  </a:lnTo>
                  <a:lnTo>
                    <a:pt x="329" y="912"/>
                  </a:lnTo>
                  <a:lnTo>
                    <a:pt x="328" y="906"/>
                  </a:lnTo>
                  <a:lnTo>
                    <a:pt x="327" y="901"/>
                  </a:lnTo>
                  <a:lnTo>
                    <a:pt x="327" y="900"/>
                  </a:lnTo>
                  <a:lnTo>
                    <a:pt x="324" y="894"/>
                  </a:lnTo>
                  <a:lnTo>
                    <a:pt x="323" y="891"/>
                  </a:lnTo>
                  <a:lnTo>
                    <a:pt x="323" y="890"/>
                  </a:lnTo>
                  <a:lnTo>
                    <a:pt x="323" y="889"/>
                  </a:lnTo>
                  <a:lnTo>
                    <a:pt x="323" y="888"/>
                  </a:lnTo>
                  <a:lnTo>
                    <a:pt x="323" y="887"/>
                  </a:lnTo>
                  <a:lnTo>
                    <a:pt x="322" y="887"/>
                  </a:lnTo>
                  <a:lnTo>
                    <a:pt x="320" y="887"/>
                  </a:lnTo>
                  <a:lnTo>
                    <a:pt x="319" y="887"/>
                  </a:lnTo>
                  <a:lnTo>
                    <a:pt x="319" y="884"/>
                  </a:lnTo>
                  <a:lnTo>
                    <a:pt x="319" y="883"/>
                  </a:lnTo>
                  <a:lnTo>
                    <a:pt x="319" y="882"/>
                  </a:lnTo>
                  <a:lnTo>
                    <a:pt x="314" y="881"/>
                  </a:lnTo>
                  <a:lnTo>
                    <a:pt x="312" y="880"/>
                  </a:lnTo>
                  <a:lnTo>
                    <a:pt x="312" y="879"/>
                  </a:lnTo>
                  <a:lnTo>
                    <a:pt x="311" y="878"/>
                  </a:lnTo>
                  <a:lnTo>
                    <a:pt x="308" y="875"/>
                  </a:lnTo>
                  <a:lnTo>
                    <a:pt x="306" y="873"/>
                  </a:lnTo>
                  <a:lnTo>
                    <a:pt x="306" y="872"/>
                  </a:lnTo>
                  <a:lnTo>
                    <a:pt x="306" y="871"/>
                  </a:lnTo>
                  <a:lnTo>
                    <a:pt x="306" y="870"/>
                  </a:lnTo>
                  <a:lnTo>
                    <a:pt x="306" y="869"/>
                  </a:lnTo>
                  <a:lnTo>
                    <a:pt x="305" y="869"/>
                  </a:lnTo>
                  <a:lnTo>
                    <a:pt x="304" y="869"/>
                  </a:lnTo>
                  <a:lnTo>
                    <a:pt x="300" y="869"/>
                  </a:lnTo>
                  <a:lnTo>
                    <a:pt x="298" y="869"/>
                  </a:lnTo>
                  <a:lnTo>
                    <a:pt x="297" y="869"/>
                  </a:lnTo>
                  <a:lnTo>
                    <a:pt x="295" y="869"/>
                  </a:lnTo>
                  <a:lnTo>
                    <a:pt x="287" y="869"/>
                  </a:lnTo>
                  <a:lnTo>
                    <a:pt x="280" y="869"/>
                  </a:lnTo>
                  <a:lnTo>
                    <a:pt x="279" y="869"/>
                  </a:lnTo>
                  <a:lnTo>
                    <a:pt x="275" y="869"/>
                  </a:lnTo>
                  <a:lnTo>
                    <a:pt x="260" y="869"/>
                  </a:lnTo>
                  <a:lnTo>
                    <a:pt x="249" y="869"/>
                  </a:lnTo>
                  <a:lnTo>
                    <a:pt x="248" y="869"/>
                  </a:lnTo>
                  <a:lnTo>
                    <a:pt x="242" y="869"/>
                  </a:lnTo>
                  <a:lnTo>
                    <a:pt x="226" y="867"/>
                  </a:lnTo>
                  <a:lnTo>
                    <a:pt x="214" y="866"/>
                  </a:lnTo>
                  <a:lnTo>
                    <a:pt x="214" y="865"/>
                  </a:lnTo>
                  <a:lnTo>
                    <a:pt x="213" y="865"/>
                  </a:lnTo>
                  <a:lnTo>
                    <a:pt x="212" y="865"/>
                  </a:lnTo>
                  <a:lnTo>
                    <a:pt x="208" y="865"/>
                  </a:lnTo>
                  <a:lnTo>
                    <a:pt x="206" y="865"/>
                  </a:lnTo>
                  <a:lnTo>
                    <a:pt x="206" y="863"/>
                  </a:lnTo>
                  <a:lnTo>
                    <a:pt x="206" y="862"/>
                  </a:lnTo>
                  <a:lnTo>
                    <a:pt x="206" y="861"/>
                  </a:lnTo>
                  <a:lnTo>
                    <a:pt x="206" y="860"/>
                  </a:lnTo>
                  <a:lnTo>
                    <a:pt x="206" y="859"/>
                  </a:lnTo>
                  <a:lnTo>
                    <a:pt x="206" y="858"/>
                  </a:lnTo>
                  <a:lnTo>
                    <a:pt x="206" y="857"/>
                  </a:lnTo>
                  <a:lnTo>
                    <a:pt x="206" y="852"/>
                  </a:lnTo>
                  <a:lnTo>
                    <a:pt x="206" y="848"/>
                  </a:lnTo>
                  <a:lnTo>
                    <a:pt x="206" y="847"/>
                  </a:lnTo>
                  <a:lnTo>
                    <a:pt x="206" y="846"/>
                  </a:lnTo>
                  <a:lnTo>
                    <a:pt x="206" y="841"/>
                  </a:lnTo>
                  <a:lnTo>
                    <a:pt x="206" y="838"/>
                  </a:lnTo>
                  <a:lnTo>
                    <a:pt x="206" y="837"/>
                  </a:lnTo>
                  <a:lnTo>
                    <a:pt x="206" y="836"/>
                  </a:lnTo>
                  <a:lnTo>
                    <a:pt x="206" y="835"/>
                  </a:lnTo>
                  <a:lnTo>
                    <a:pt x="206" y="834"/>
                  </a:lnTo>
                  <a:lnTo>
                    <a:pt x="205" y="834"/>
                  </a:lnTo>
                  <a:lnTo>
                    <a:pt x="202" y="834"/>
                  </a:lnTo>
                  <a:lnTo>
                    <a:pt x="200" y="834"/>
                  </a:lnTo>
                  <a:lnTo>
                    <a:pt x="195" y="831"/>
                  </a:lnTo>
                  <a:lnTo>
                    <a:pt x="193" y="830"/>
                  </a:lnTo>
                  <a:lnTo>
                    <a:pt x="193" y="829"/>
                  </a:lnTo>
                  <a:lnTo>
                    <a:pt x="191" y="829"/>
                  </a:lnTo>
                  <a:lnTo>
                    <a:pt x="190" y="829"/>
                  </a:lnTo>
                  <a:lnTo>
                    <a:pt x="187" y="829"/>
                  </a:lnTo>
                  <a:lnTo>
                    <a:pt x="185" y="829"/>
                  </a:lnTo>
                  <a:lnTo>
                    <a:pt x="185" y="828"/>
                  </a:lnTo>
                  <a:lnTo>
                    <a:pt x="185" y="827"/>
                  </a:lnTo>
                  <a:lnTo>
                    <a:pt x="185" y="826"/>
                  </a:lnTo>
                  <a:lnTo>
                    <a:pt x="184" y="826"/>
                  </a:lnTo>
                  <a:lnTo>
                    <a:pt x="183" y="826"/>
                  </a:lnTo>
                  <a:lnTo>
                    <a:pt x="182" y="826"/>
                  </a:lnTo>
                  <a:lnTo>
                    <a:pt x="181" y="825"/>
                  </a:lnTo>
                  <a:lnTo>
                    <a:pt x="180" y="822"/>
                  </a:lnTo>
                  <a:lnTo>
                    <a:pt x="179" y="820"/>
                  </a:lnTo>
                  <a:lnTo>
                    <a:pt x="179" y="819"/>
                  </a:lnTo>
                  <a:lnTo>
                    <a:pt x="174" y="812"/>
                  </a:lnTo>
                  <a:lnTo>
                    <a:pt x="171" y="809"/>
                  </a:lnTo>
                  <a:lnTo>
                    <a:pt x="171" y="808"/>
                  </a:lnTo>
                  <a:lnTo>
                    <a:pt x="166" y="802"/>
                  </a:lnTo>
                  <a:lnTo>
                    <a:pt x="164" y="799"/>
                  </a:lnTo>
                  <a:lnTo>
                    <a:pt x="164" y="798"/>
                  </a:lnTo>
                  <a:lnTo>
                    <a:pt x="164" y="797"/>
                  </a:lnTo>
                  <a:lnTo>
                    <a:pt x="164" y="795"/>
                  </a:lnTo>
                  <a:lnTo>
                    <a:pt x="164" y="794"/>
                  </a:lnTo>
                  <a:lnTo>
                    <a:pt x="163" y="794"/>
                  </a:lnTo>
                  <a:lnTo>
                    <a:pt x="162" y="794"/>
                  </a:lnTo>
                  <a:lnTo>
                    <a:pt x="157" y="794"/>
                  </a:lnTo>
                  <a:lnTo>
                    <a:pt x="153" y="794"/>
                  </a:lnTo>
                  <a:lnTo>
                    <a:pt x="152" y="794"/>
                  </a:lnTo>
                  <a:lnTo>
                    <a:pt x="149" y="794"/>
                  </a:lnTo>
                  <a:lnTo>
                    <a:pt x="140" y="794"/>
                  </a:lnTo>
                  <a:lnTo>
                    <a:pt x="132" y="794"/>
                  </a:lnTo>
                  <a:lnTo>
                    <a:pt x="131" y="794"/>
                  </a:lnTo>
                  <a:lnTo>
                    <a:pt x="126" y="794"/>
                  </a:lnTo>
                  <a:lnTo>
                    <a:pt x="108" y="793"/>
                  </a:lnTo>
                  <a:lnTo>
                    <a:pt x="94" y="792"/>
                  </a:lnTo>
                  <a:lnTo>
                    <a:pt x="94" y="791"/>
                  </a:lnTo>
                  <a:lnTo>
                    <a:pt x="93" y="791"/>
                  </a:lnTo>
                  <a:lnTo>
                    <a:pt x="87" y="791"/>
                  </a:lnTo>
                  <a:lnTo>
                    <a:pt x="68" y="791"/>
                  </a:lnTo>
                  <a:lnTo>
                    <a:pt x="52" y="791"/>
                  </a:lnTo>
                  <a:lnTo>
                    <a:pt x="51" y="791"/>
                  </a:lnTo>
                  <a:lnTo>
                    <a:pt x="50" y="791"/>
                  </a:lnTo>
                  <a:lnTo>
                    <a:pt x="45" y="789"/>
                  </a:lnTo>
                  <a:lnTo>
                    <a:pt x="41" y="788"/>
                  </a:lnTo>
                  <a:lnTo>
                    <a:pt x="41" y="787"/>
                  </a:lnTo>
                  <a:lnTo>
                    <a:pt x="41" y="786"/>
                  </a:lnTo>
                  <a:lnTo>
                    <a:pt x="41" y="781"/>
                  </a:lnTo>
                  <a:lnTo>
                    <a:pt x="41" y="777"/>
                  </a:lnTo>
                  <a:lnTo>
                    <a:pt x="41" y="776"/>
                  </a:lnTo>
                  <a:lnTo>
                    <a:pt x="41" y="773"/>
                  </a:lnTo>
                  <a:lnTo>
                    <a:pt x="42" y="764"/>
                  </a:lnTo>
                  <a:lnTo>
                    <a:pt x="43" y="756"/>
                  </a:lnTo>
                  <a:lnTo>
                    <a:pt x="45" y="755"/>
                  </a:lnTo>
                  <a:lnTo>
                    <a:pt x="45" y="750"/>
                  </a:lnTo>
                  <a:lnTo>
                    <a:pt x="45" y="734"/>
                  </a:lnTo>
                  <a:lnTo>
                    <a:pt x="45" y="721"/>
                  </a:lnTo>
                  <a:lnTo>
                    <a:pt x="45" y="720"/>
                  </a:lnTo>
                  <a:lnTo>
                    <a:pt x="45" y="713"/>
                  </a:lnTo>
                  <a:lnTo>
                    <a:pt x="45" y="687"/>
                  </a:lnTo>
                  <a:lnTo>
                    <a:pt x="45" y="668"/>
                  </a:lnTo>
                  <a:lnTo>
                    <a:pt x="45" y="667"/>
                  </a:lnTo>
                  <a:lnTo>
                    <a:pt x="45" y="664"/>
                  </a:lnTo>
                  <a:lnTo>
                    <a:pt x="46" y="655"/>
                  </a:lnTo>
                  <a:lnTo>
                    <a:pt x="47" y="647"/>
                  </a:lnTo>
                  <a:lnTo>
                    <a:pt x="48" y="646"/>
                  </a:lnTo>
                  <a:lnTo>
                    <a:pt x="46" y="645"/>
                  </a:lnTo>
                  <a:lnTo>
                    <a:pt x="45" y="644"/>
                  </a:lnTo>
                  <a:lnTo>
                    <a:pt x="45" y="643"/>
                  </a:lnTo>
                  <a:lnTo>
                    <a:pt x="43" y="643"/>
                  </a:lnTo>
                  <a:lnTo>
                    <a:pt x="42" y="643"/>
                  </a:lnTo>
                  <a:lnTo>
                    <a:pt x="41" y="643"/>
                  </a:lnTo>
                  <a:lnTo>
                    <a:pt x="41" y="641"/>
                  </a:lnTo>
                  <a:lnTo>
                    <a:pt x="41" y="640"/>
                  </a:lnTo>
                  <a:lnTo>
                    <a:pt x="41" y="639"/>
                  </a:lnTo>
                  <a:lnTo>
                    <a:pt x="40" y="639"/>
                  </a:lnTo>
                  <a:lnTo>
                    <a:pt x="39" y="639"/>
                  </a:lnTo>
                  <a:lnTo>
                    <a:pt x="36" y="639"/>
                  </a:lnTo>
                  <a:lnTo>
                    <a:pt x="34" y="639"/>
                  </a:lnTo>
                  <a:lnTo>
                    <a:pt x="33" y="639"/>
                  </a:lnTo>
                  <a:lnTo>
                    <a:pt x="30" y="639"/>
                  </a:lnTo>
                  <a:lnTo>
                    <a:pt x="19" y="638"/>
                  </a:lnTo>
                  <a:lnTo>
                    <a:pt x="11" y="637"/>
                  </a:lnTo>
                  <a:lnTo>
                    <a:pt x="11" y="635"/>
                  </a:lnTo>
                  <a:lnTo>
                    <a:pt x="10" y="635"/>
                  </a:lnTo>
                  <a:lnTo>
                    <a:pt x="9" y="635"/>
                  </a:lnTo>
                  <a:lnTo>
                    <a:pt x="3" y="635"/>
                  </a:lnTo>
                  <a:lnTo>
                    <a:pt x="0" y="635"/>
                  </a:lnTo>
                  <a:lnTo>
                    <a:pt x="0" y="634"/>
                  </a:lnTo>
                  <a:lnTo>
                    <a:pt x="0" y="633"/>
                  </a:lnTo>
                  <a:lnTo>
                    <a:pt x="0" y="632"/>
                  </a:lnTo>
                  <a:lnTo>
                    <a:pt x="0" y="631"/>
                  </a:lnTo>
                  <a:lnTo>
                    <a:pt x="0" y="628"/>
                  </a:lnTo>
                  <a:lnTo>
                    <a:pt x="0" y="626"/>
                  </a:lnTo>
                  <a:lnTo>
                    <a:pt x="0" y="625"/>
                  </a:lnTo>
                  <a:lnTo>
                    <a:pt x="0" y="623"/>
                  </a:lnTo>
                  <a:lnTo>
                    <a:pt x="0" y="614"/>
                  </a:lnTo>
                  <a:lnTo>
                    <a:pt x="0" y="608"/>
                  </a:lnTo>
                  <a:lnTo>
                    <a:pt x="0" y="607"/>
                  </a:lnTo>
                  <a:lnTo>
                    <a:pt x="0" y="605"/>
                  </a:lnTo>
                  <a:lnTo>
                    <a:pt x="0" y="598"/>
                  </a:lnTo>
                  <a:lnTo>
                    <a:pt x="0" y="594"/>
                  </a:lnTo>
                  <a:lnTo>
                    <a:pt x="0" y="593"/>
                  </a:lnTo>
                  <a:lnTo>
                    <a:pt x="0" y="592"/>
                  </a:lnTo>
                  <a:lnTo>
                    <a:pt x="0" y="591"/>
                  </a:lnTo>
                  <a:lnTo>
                    <a:pt x="0" y="590"/>
                  </a:lnTo>
                  <a:lnTo>
                    <a:pt x="1" y="590"/>
                  </a:lnTo>
                  <a:lnTo>
                    <a:pt x="2" y="590"/>
                  </a:lnTo>
                  <a:lnTo>
                    <a:pt x="3" y="590"/>
                  </a:lnTo>
                  <a:lnTo>
                    <a:pt x="4" y="590"/>
                  </a:lnTo>
                  <a:lnTo>
                    <a:pt x="8" y="590"/>
                  </a:lnTo>
                  <a:lnTo>
                    <a:pt x="10" y="590"/>
                  </a:lnTo>
                  <a:lnTo>
                    <a:pt x="11" y="590"/>
                  </a:lnTo>
                  <a:lnTo>
                    <a:pt x="12" y="590"/>
                  </a:lnTo>
                  <a:lnTo>
                    <a:pt x="18" y="590"/>
                  </a:lnTo>
                  <a:lnTo>
                    <a:pt x="22" y="590"/>
                  </a:lnTo>
                  <a:lnTo>
                    <a:pt x="23" y="590"/>
                  </a:lnTo>
                  <a:lnTo>
                    <a:pt x="25" y="590"/>
                  </a:lnTo>
                  <a:lnTo>
                    <a:pt x="32" y="590"/>
                  </a:lnTo>
                  <a:lnTo>
                    <a:pt x="37" y="590"/>
                  </a:lnTo>
                  <a:lnTo>
                    <a:pt x="38" y="590"/>
                  </a:lnTo>
                  <a:lnTo>
                    <a:pt x="39" y="590"/>
                  </a:lnTo>
                  <a:lnTo>
                    <a:pt x="40" y="590"/>
                  </a:lnTo>
                  <a:lnTo>
                    <a:pt x="41" y="590"/>
                  </a:lnTo>
                  <a:lnTo>
                    <a:pt x="41" y="589"/>
                  </a:lnTo>
                  <a:lnTo>
                    <a:pt x="41" y="586"/>
                  </a:lnTo>
                  <a:lnTo>
                    <a:pt x="41" y="584"/>
                  </a:lnTo>
                  <a:lnTo>
                    <a:pt x="41" y="582"/>
                  </a:lnTo>
                  <a:lnTo>
                    <a:pt x="41" y="581"/>
                  </a:lnTo>
                  <a:lnTo>
                    <a:pt x="42" y="576"/>
                  </a:lnTo>
                  <a:lnTo>
                    <a:pt x="43" y="573"/>
                  </a:lnTo>
                  <a:lnTo>
                    <a:pt x="45" y="572"/>
                  </a:lnTo>
                  <a:lnTo>
                    <a:pt x="45" y="568"/>
                  </a:lnTo>
                  <a:lnTo>
                    <a:pt x="46" y="555"/>
                  </a:lnTo>
                  <a:lnTo>
                    <a:pt x="47" y="544"/>
                  </a:lnTo>
                  <a:lnTo>
                    <a:pt x="48" y="543"/>
                  </a:lnTo>
                  <a:lnTo>
                    <a:pt x="48" y="540"/>
                  </a:lnTo>
                  <a:lnTo>
                    <a:pt x="50" y="528"/>
                  </a:lnTo>
                  <a:lnTo>
                    <a:pt x="51" y="520"/>
                  </a:lnTo>
                  <a:lnTo>
                    <a:pt x="52" y="519"/>
                  </a:lnTo>
                  <a:lnTo>
                    <a:pt x="52" y="518"/>
                  </a:lnTo>
                  <a:lnTo>
                    <a:pt x="52" y="515"/>
                  </a:lnTo>
                  <a:lnTo>
                    <a:pt x="52" y="513"/>
                  </a:lnTo>
                  <a:lnTo>
                    <a:pt x="52" y="511"/>
                  </a:lnTo>
                  <a:lnTo>
                    <a:pt x="53" y="511"/>
                  </a:lnTo>
                  <a:lnTo>
                    <a:pt x="54" y="511"/>
                  </a:lnTo>
                  <a:lnTo>
                    <a:pt x="55" y="511"/>
                  </a:lnTo>
                  <a:lnTo>
                    <a:pt x="56" y="511"/>
                  </a:lnTo>
                  <a:lnTo>
                    <a:pt x="59" y="511"/>
                  </a:lnTo>
                  <a:lnTo>
                    <a:pt x="61" y="511"/>
                  </a:lnTo>
                  <a:lnTo>
                    <a:pt x="62" y="511"/>
                  </a:lnTo>
                  <a:lnTo>
                    <a:pt x="66" y="511"/>
                  </a:lnTo>
                  <a:lnTo>
                    <a:pt x="68" y="511"/>
                  </a:lnTo>
                  <a:lnTo>
                    <a:pt x="69" y="511"/>
                  </a:lnTo>
                  <a:lnTo>
                    <a:pt x="71" y="511"/>
                  </a:lnTo>
                  <a:lnTo>
                    <a:pt x="77" y="511"/>
                  </a:lnTo>
                  <a:lnTo>
                    <a:pt x="83" y="511"/>
                  </a:lnTo>
                  <a:lnTo>
                    <a:pt x="84" y="511"/>
                  </a:lnTo>
                  <a:lnTo>
                    <a:pt x="85" y="511"/>
                  </a:lnTo>
                  <a:lnTo>
                    <a:pt x="86" y="511"/>
                  </a:lnTo>
                  <a:lnTo>
                    <a:pt x="87" y="511"/>
                  </a:lnTo>
                  <a:lnTo>
                    <a:pt x="87" y="510"/>
                  </a:lnTo>
                  <a:lnTo>
                    <a:pt x="87" y="509"/>
                  </a:lnTo>
                  <a:lnTo>
                    <a:pt x="87" y="508"/>
                  </a:lnTo>
                  <a:lnTo>
                    <a:pt x="87" y="507"/>
                  </a:lnTo>
                  <a:lnTo>
                    <a:pt x="87" y="502"/>
                  </a:lnTo>
                  <a:lnTo>
                    <a:pt x="87" y="499"/>
                  </a:lnTo>
                  <a:lnTo>
                    <a:pt x="87" y="498"/>
                  </a:lnTo>
                  <a:lnTo>
                    <a:pt x="87" y="497"/>
                  </a:lnTo>
                  <a:lnTo>
                    <a:pt x="87" y="493"/>
                  </a:lnTo>
                  <a:lnTo>
                    <a:pt x="87" y="491"/>
                  </a:lnTo>
                  <a:lnTo>
                    <a:pt x="87" y="490"/>
                  </a:lnTo>
                  <a:lnTo>
                    <a:pt x="88" y="490"/>
                  </a:lnTo>
                  <a:lnTo>
                    <a:pt x="89" y="490"/>
                  </a:lnTo>
                  <a:lnTo>
                    <a:pt x="90" y="490"/>
                  </a:lnTo>
                  <a:lnTo>
                    <a:pt x="91" y="490"/>
                  </a:lnTo>
                  <a:lnTo>
                    <a:pt x="94" y="490"/>
                  </a:lnTo>
                  <a:lnTo>
                    <a:pt x="96" y="490"/>
                  </a:lnTo>
                  <a:lnTo>
                    <a:pt x="97" y="490"/>
                  </a:lnTo>
                  <a:lnTo>
                    <a:pt x="99" y="490"/>
                  </a:lnTo>
                  <a:lnTo>
                    <a:pt x="108" y="489"/>
                  </a:lnTo>
                  <a:lnTo>
                    <a:pt x="114" y="488"/>
                  </a:lnTo>
                  <a:lnTo>
                    <a:pt x="115" y="487"/>
                  </a:lnTo>
                  <a:lnTo>
                    <a:pt x="119" y="487"/>
                  </a:lnTo>
                  <a:lnTo>
                    <a:pt x="128" y="487"/>
                  </a:lnTo>
                  <a:lnTo>
                    <a:pt x="135" y="487"/>
                  </a:lnTo>
                  <a:lnTo>
                    <a:pt x="136" y="487"/>
                  </a:lnTo>
                  <a:lnTo>
                    <a:pt x="138" y="486"/>
                  </a:lnTo>
                  <a:lnTo>
                    <a:pt x="139" y="485"/>
                  </a:lnTo>
                  <a:lnTo>
                    <a:pt x="140" y="484"/>
                  </a:lnTo>
                  <a:lnTo>
                    <a:pt x="141" y="484"/>
                  </a:lnTo>
                  <a:lnTo>
                    <a:pt x="144" y="484"/>
                  </a:lnTo>
                  <a:lnTo>
                    <a:pt x="146" y="484"/>
                  </a:lnTo>
                  <a:lnTo>
                    <a:pt x="147" y="484"/>
                  </a:lnTo>
                  <a:lnTo>
                    <a:pt x="150" y="480"/>
                  </a:lnTo>
                  <a:lnTo>
                    <a:pt x="152" y="478"/>
                  </a:lnTo>
                  <a:lnTo>
                    <a:pt x="153" y="477"/>
                  </a:lnTo>
                  <a:lnTo>
                    <a:pt x="158" y="475"/>
                  </a:lnTo>
                  <a:lnTo>
                    <a:pt x="160" y="474"/>
                  </a:lnTo>
                  <a:lnTo>
                    <a:pt x="161" y="473"/>
                  </a:lnTo>
                  <a:lnTo>
                    <a:pt x="162" y="473"/>
                  </a:lnTo>
                  <a:lnTo>
                    <a:pt x="163" y="473"/>
                  </a:lnTo>
                  <a:lnTo>
                    <a:pt x="164" y="473"/>
                  </a:lnTo>
                  <a:lnTo>
                    <a:pt x="164" y="471"/>
                  </a:lnTo>
                  <a:lnTo>
                    <a:pt x="164" y="470"/>
                  </a:lnTo>
                  <a:lnTo>
                    <a:pt x="164" y="469"/>
                  </a:lnTo>
                  <a:lnTo>
                    <a:pt x="168" y="468"/>
                  </a:lnTo>
                  <a:lnTo>
                    <a:pt x="170" y="467"/>
                  </a:lnTo>
                  <a:lnTo>
                    <a:pt x="171" y="466"/>
                  </a:lnTo>
                  <a:lnTo>
                    <a:pt x="172" y="465"/>
                  </a:lnTo>
                  <a:lnTo>
                    <a:pt x="178" y="460"/>
                  </a:lnTo>
                  <a:lnTo>
                    <a:pt x="181" y="456"/>
                  </a:lnTo>
                  <a:lnTo>
                    <a:pt x="182" y="455"/>
                  </a:lnTo>
                  <a:lnTo>
                    <a:pt x="183" y="454"/>
                  </a:lnTo>
                  <a:lnTo>
                    <a:pt x="188" y="449"/>
                  </a:lnTo>
                  <a:lnTo>
                    <a:pt x="191" y="446"/>
                  </a:lnTo>
                  <a:lnTo>
                    <a:pt x="193" y="445"/>
                  </a:lnTo>
                  <a:lnTo>
                    <a:pt x="194" y="444"/>
                  </a:lnTo>
                  <a:lnTo>
                    <a:pt x="195" y="443"/>
                  </a:lnTo>
                  <a:lnTo>
                    <a:pt x="196" y="442"/>
                  </a:lnTo>
                  <a:lnTo>
                    <a:pt x="198" y="442"/>
                  </a:lnTo>
                  <a:lnTo>
                    <a:pt x="199" y="442"/>
                  </a:lnTo>
                  <a:lnTo>
                    <a:pt x="200" y="442"/>
                  </a:lnTo>
                  <a:lnTo>
                    <a:pt x="203" y="439"/>
                  </a:lnTo>
                  <a:lnTo>
                    <a:pt x="205" y="438"/>
                  </a:lnTo>
                  <a:lnTo>
                    <a:pt x="206" y="437"/>
                  </a:lnTo>
                  <a:lnTo>
                    <a:pt x="207" y="437"/>
                  </a:lnTo>
                  <a:lnTo>
                    <a:pt x="213" y="437"/>
                  </a:lnTo>
                  <a:lnTo>
                    <a:pt x="216" y="437"/>
                  </a:lnTo>
                  <a:lnTo>
                    <a:pt x="217" y="437"/>
                  </a:lnTo>
                  <a:lnTo>
                    <a:pt x="217" y="436"/>
                  </a:lnTo>
                  <a:lnTo>
                    <a:pt x="217" y="435"/>
                  </a:lnTo>
                  <a:lnTo>
                    <a:pt x="217" y="434"/>
                  </a:lnTo>
                  <a:lnTo>
                    <a:pt x="219" y="433"/>
                  </a:lnTo>
                  <a:lnTo>
                    <a:pt x="220" y="432"/>
                  </a:lnTo>
                  <a:lnTo>
                    <a:pt x="221" y="431"/>
                  </a:lnTo>
                  <a:lnTo>
                    <a:pt x="221" y="430"/>
                  </a:lnTo>
                  <a:lnTo>
                    <a:pt x="221" y="425"/>
                  </a:lnTo>
                  <a:lnTo>
                    <a:pt x="221" y="421"/>
                  </a:lnTo>
                  <a:lnTo>
                    <a:pt x="221" y="420"/>
                  </a:lnTo>
                  <a:lnTo>
                    <a:pt x="222" y="417"/>
                  </a:lnTo>
                  <a:lnTo>
                    <a:pt x="227" y="406"/>
                  </a:lnTo>
                  <a:lnTo>
                    <a:pt x="231" y="396"/>
                  </a:lnTo>
                  <a:lnTo>
                    <a:pt x="232" y="395"/>
                  </a:lnTo>
                  <a:lnTo>
                    <a:pt x="232" y="391"/>
                  </a:lnTo>
                  <a:lnTo>
                    <a:pt x="235" y="378"/>
                  </a:lnTo>
                  <a:lnTo>
                    <a:pt x="237" y="368"/>
                  </a:lnTo>
                  <a:lnTo>
                    <a:pt x="238" y="367"/>
                  </a:lnTo>
                  <a:lnTo>
                    <a:pt x="238" y="366"/>
                  </a:lnTo>
                  <a:lnTo>
                    <a:pt x="240" y="361"/>
                  </a:lnTo>
                  <a:lnTo>
                    <a:pt x="241" y="358"/>
                  </a:lnTo>
                  <a:lnTo>
                    <a:pt x="242" y="357"/>
                  </a:lnTo>
                  <a:lnTo>
                    <a:pt x="240" y="358"/>
                  </a:lnTo>
                  <a:lnTo>
                    <a:pt x="235" y="359"/>
                  </a:lnTo>
                  <a:lnTo>
                    <a:pt x="232" y="360"/>
                  </a:lnTo>
                  <a:lnTo>
                    <a:pt x="231" y="360"/>
                  </a:lnTo>
                  <a:lnTo>
                    <a:pt x="228" y="360"/>
                  </a:lnTo>
                  <a:lnTo>
                    <a:pt x="220" y="360"/>
                  </a:lnTo>
                  <a:lnTo>
                    <a:pt x="214" y="360"/>
                  </a:lnTo>
                  <a:lnTo>
                    <a:pt x="208" y="361"/>
                  </a:lnTo>
                  <a:lnTo>
                    <a:pt x="194" y="362"/>
                  </a:lnTo>
                  <a:lnTo>
                    <a:pt x="182" y="363"/>
                  </a:lnTo>
                  <a:lnTo>
                    <a:pt x="176" y="365"/>
                  </a:lnTo>
                  <a:lnTo>
                    <a:pt x="160" y="368"/>
                  </a:lnTo>
                  <a:lnTo>
                    <a:pt x="147" y="371"/>
                  </a:lnTo>
                  <a:lnTo>
                    <a:pt x="146" y="371"/>
                  </a:lnTo>
                  <a:lnTo>
                    <a:pt x="145" y="371"/>
                  </a:lnTo>
                  <a:lnTo>
                    <a:pt x="142" y="371"/>
                  </a:lnTo>
                  <a:lnTo>
                    <a:pt x="140" y="371"/>
                  </a:lnTo>
                  <a:lnTo>
                    <a:pt x="140" y="370"/>
                  </a:lnTo>
                  <a:lnTo>
                    <a:pt x="140" y="368"/>
                  </a:lnTo>
                  <a:lnTo>
                    <a:pt x="140" y="367"/>
                  </a:lnTo>
                  <a:lnTo>
                    <a:pt x="140" y="365"/>
                  </a:lnTo>
                  <a:lnTo>
                    <a:pt x="140" y="364"/>
                  </a:lnTo>
                  <a:lnTo>
                    <a:pt x="140" y="363"/>
                  </a:lnTo>
                  <a:lnTo>
                    <a:pt x="139" y="361"/>
                  </a:lnTo>
                  <a:lnTo>
                    <a:pt x="138" y="355"/>
                  </a:lnTo>
                  <a:lnTo>
                    <a:pt x="136" y="350"/>
                  </a:lnTo>
                  <a:lnTo>
                    <a:pt x="136" y="349"/>
                  </a:lnTo>
                  <a:lnTo>
                    <a:pt x="136" y="348"/>
                  </a:lnTo>
                  <a:lnTo>
                    <a:pt x="136" y="343"/>
                  </a:lnTo>
                  <a:lnTo>
                    <a:pt x="136" y="340"/>
                  </a:lnTo>
                  <a:lnTo>
                    <a:pt x="136" y="339"/>
                  </a:lnTo>
                  <a:lnTo>
                    <a:pt x="136" y="338"/>
                  </a:lnTo>
                  <a:lnTo>
                    <a:pt x="136" y="337"/>
                  </a:lnTo>
                  <a:lnTo>
                    <a:pt x="136" y="336"/>
                  </a:lnTo>
                  <a:lnTo>
                    <a:pt x="133" y="333"/>
                  </a:lnTo>
                  <a:lnTo>
                    <a:pt x="132" y="332"/>
                  </a:lnTo>
                  <a:lnTo>
                    <a:pt x="132" y="331"/>
                  </a:lnTo>
                  <a:lnTo>
                    <a:pt x="132" y="330"/>
                  </a:lnTo>
                  <a:lnTo>
                    <a:pt x="132" y="329"/>
                  </a:lnTo>
                  <a:lnTo>
                    <a:pt x="132" y="328"/>
                  </a:lnTo>
                  <a:lnTo>
                    <a:pt x="131" y="327"/>
                  </a:lnTo>
                  <a:lnTo>
                    <a:pt x="128" y="324"/>
                  </a:lnTo>
                  <a:lnTo>
                    <a:pt x="126" y="322"/>
                  </a:lnTo>
                  <a:lnTo>
                    <a:pt x="126" y="321"/>
                  </a:lnTo>
                  <a:lnTo>
                    <a:pt x="121" y="314"/>
                  </a:lnTo>
                  <a:lnTo>
                    <a:pt x="119" y="311"/>
                  </a:lnTo>
                  <a:lnTo>
                    <a:pt x="119" y="310"/>
                  </a:lnTo>
                  <a:lnTo>
                    <a:pt x="119" y="309"/>
                  </a:lnTo>
                  <a:lnTo>
                    <a:pt x="119" y="308"/>
                  </a:lnTo>
                  <a:lnTo>
                    <a:pt x="119" y="307"/>
                  </a:lnTo>
                  <a:lnTo>
                    <a:pt x="117" y="307"/>
                  </a:lnTo>
                  <a:lnTo>
                    <a:pt x="116" y="307"/>
                  </a:lnTo>
                  <a:lnTo>
                    <a:pt x="115" y="307"/>
                  </a:lnTo>
                  <a:lnTo>
                    <a:pt x="114" y="307"/>
                  </a:lnTo>
                  <a:lnTo>
                    <a:pt x="113" y="307"/>
                  </a:lnTo>
                  <a:lnTo>
                    <a:pt x="108" y="307"/>
                  </a:lnTo>
                  <a:lnTo>
                    <a:pt x="105" y="307"/>
                  </a:lnTo>
                  <a:lnTo>
                    <a:pt x="104" y="307"/>
                  </a:lnTo>
                  <a:lnTo>
                    <a:pt x="102" y="307"/>
                  </a:lnTo>
                  <a:lnTo>
                    <a:pt x="93" y="307"/>
                  </a:lnTo>
                  <a:lnTo>
                    <a:pt x="87" y="307"/>
                  </a:lnTo>
                  <a:lnTo>
                    <a:pt x="86" y="307"/>
                  </a:lnTo>
                  <a:lnTo>
                    <a:pt x="84" y="307"/>
                  </a:lnTo>
                  <a:lnTo>
                    <a:pt x="75" y="306"/>
                  </a:lnTo>
                  <a:lnTo>
                    <a:pt x="69" y="305"/>
                  </a:lnTo>
                  <a:lnTo>
                    <a:pt x="69" y="304"/>
                  </a:lnTo>
                  <a:lnTo>
                    <a:pt x="68" y="304"/>
                  </a:lnTo>
                  <a:lnTo>
                    <a:pt x="65" y="304"/>
                  </a:lnTo>
                  <a:lnTo>
                    <a:pt x="62" y="304"/>
                  </a:lnTo>
                  <a:lnTo>
                    <a:pt x="62" y="302"/>
                  </a:lnTo>
                  <a:lnTo>
                    <a:pt x="62" y="301"/>
                  </a:lnTo>
                  <a:lnTo>
                    <a:pt x="62" y="300"/>
                  </a:lnTo>
                  <a:lnTo>
                    <a:pt x="62" y="296"/>
                  </a:lnTo>
                  <a:lnTo>
                    <a:pt x="62" y="294"/>
                  </a:lnTo>
                  <a:lnTo>
                    <a:pt x="62" y="293"/>
                  </a:lnTo>
                  <a:lnTo>
                    <a:pt x="62" y="291"/>
                  </a:lnTo>
                  <a:lnTo>
                    <a:pt x="62" y="285"/>
                  </a:lnTo>
                  <a:lnTo>
                    <a:pt x="62" y="279"/>
                  </a:lnTo>
                  <a:lnTo>
                    <a:pt x="62" y="278"/>
                  </a:lnTo>
                  <a:lnTo>
                    <a:pt x="61" y="276"/>
                  </a:lnTo>
                  <a:lnTo>
                    <a:pt x="59" y="270"/>
                  </a:lnTo>
                  <a:lnTo>
                    <a:pt x="58" y="266"/>
                  </a:lnTo>
                  <a:lnTo>
                    <a:pt x="58" y="265"/>
                  </a:lnTo>
                  <a:lnTo>
                    <a:pt x="58" y="264"/>
                  </a:lnTo>
                  <a:lnTo>
                    <a:pt x="58" y="260"/>
                  </a:lnTo>
                  <a:lnTo>
                    <a:pt x="58" y="258"/>
                  </a:lnTo>
                  <a:lnTo>
                    <a:pt x="58" y="257"/>
                  </a:lnTo>
                  <a:lnTo>
                    <a:pt x="57" y="257"/>
                  </a:lnTo>
                  <a:lnTo>
                    <a:pt x="56" y="257"/>
                  </a:lnTo>
                  <a:lnTo>
                    <a:pt x="55" y="257"/>
                  </a:lnTo>
                  <a:lnTo>
                    <a:pt x="53" y="256"/>
                  </a:lnTo>
                  <a:lnTo>
                    <a:pt x="52" y="255"/>
                  </a:lnTo>
                  <a:lnTo>
                    <a:pt x="52" y="254"/>
                  </a:lnTo>
                  <a:lnTo>
                    <a:pt x="50" y="253"/>
                  </a:lnTo>
                  <a:lnTo>
                    <a:pt x="47" y="250"/>
                  </a:lnTo>
                  <a:lnTo>
                    <a:pt x="45" y="248"/>
                  </a:lnTo>
                  <a:lnTo>
                    <a:pt x="45" y="247"/>
                  </a:lnTo>
                  <a:lnTo>
                    <a:pt x="40" y="243"/>
                  </a:lnTo>
                  <a:lnTo>
                    <a:pt x="38" y="241"/>
                  </a:lnTo>
                  <a:lnTo>
                    <a:pt x="38" y="240"/>
                  </a:lnTo>
                  <a:lnTo>
                    <a:pt x="38" y="238"/>
                  </a:lnTo>
                  <a:lnTo>
                    <a:pt x="38" y="237"/>
                  </a:lnTo>
                  <a:lnTo>
                    <a:pt x="38" y="236"/>
                  </a:lnTo>
                  <a:lnTo>
                    <a:pt x="38" y="235"/>
                  </a:lnTo>
                  <a:lnTo>
                    <a:pt x="38" y="234"/>
                  </a:lnTo>
                  <a:lnTo>
                    <a:pt x="38" y="233"/>
                  </a:lnTo>
                  <a:lnTo>
                    <a:pt x="38" y="232"/>
                  </a:lnTo>
                  <a:lnTo>
                    <a:pt x="38" y="231"/>
                  </a:lnTo>
                  <a:lnTo>
                    <a:pt x="38" y="230"/>
                  </a:lnTo>
                  <a:lnTo>
                    <a:pt x="38" y="229"/>
                  </a:lnTo>
                  <a:lnTo>
                    <a:pt x="38" y="223"/>
                  </a:lnTo>
                  <a:lnTo>
                    <a:pt x="38" y="220"/>
                  </a:lnTo>
                  <a:lnTo>
                    <a:pt x="38" y="219"/>
                  </a:lnTo>
                  <a:lnTo>
                    <a:pt x="38" y="217"/>
                  </a:lnTo>
                  <a:lnTo>
                    <a:pt x="38" y="211"/>
                  </a:lnTo>
                  <a:lnTo>
                    <a:pt x="38" y="205"/>
                  </a:lnTo>
                  <a:lnTo>
                    <a:pt x="38" y="204"/>
                  </a:lnTo>
                  <a:lnTo>
                    <a:pt x="38" y="203"/>
                  </a:lnTo>
                  <a:lnTo>
                    <a:pt x="38" y="202"/>
                  </a:lnTo>
                  <a:lnTo>
                    <a:pt x="38" y="201"/>
                  </a:lnTo>
                  <a:lnTo>
                    <a:pt x="39" y="200"/>
                  </a:lnTo>
                  <a:lnTo>
                    <a:pt x="40" y="199"/>
                  </a:lnTo>
                  <a:lnTo>
                    <a:pt x="41" y="198"/>
                  </a:lnTo>
                  <a:lnTo>
                    <a:pt x="45" y="192"/>
                  </a:lnTo>
                  <a:lnTo>
                    <a:pt x="47" y="188"/>
                  </a:lnTo>
                  <a:lnTo>
                    <a:pt x="48" y="187"/>
                  </a:lnTo>
                  <a:lnTo>
                    <a:pt x="49" y="185"/>
                  </a:lnTo>
                  <a:lnTo>
                    <a:pt x="54" y="179"/>
                  </a:lnTo>
                  <a:lnTo>
                    <a:pt x="57" y="174"/>
                  </a:lnTo>
                  <a:lnTo>
                    <a:pt x="58" y="172"/>
                  </a:lnTo>
                  <a:lnTo>
                    <a:pt x="60" y="169"/>
                  </a:lnTo>
                  <a:lnTo>
                    <a:pt x="61" y="167"/>
                  </a:lnTo>
                  <a:lnTo>
                    <a:pt x="62" y="166"/>
                  </a:lnTo>
                  <a:lnTo>
                    <a:pt x="64" y="164"/>
                  </a:lnTo>
                  <a:lnTo>
                    <a:pt x="65" y="163"/>
                  </a:lnTo>
                  <a:lnTo>
                    <a:pt x="66" y="162"/>
                  </a:lnTo>
                  <a:lnTo>
                    <a:pt x="67" y="162"/>
                  </a:lnTo>
                  <a:lnTo>
                    <a:pt x="68" y="162"/>
                  </a:lnTo>
                  <a:lnTo>
                    <a:pt x="69" y="162"/>
                  </a:lnTo>
                  <a:lnTo>
                    <a:pt x="75" y="159"/>
                  </a:lnTo>
                  <a:lnTo>
                    <a:pt x="78" y="157"/>
                  </a:lnTo>
                  <a:lnTo>
                    <a:pt x="79" y="155"/>
                  </a:lnTo>
                  <a:lnTo>
                    <a:pt x="84" y="153"/>
                  </a:lnTo>
                  <a:lnTo>
                    <a:pt x="86" y="152"/>
                  </a:lnTo>
                  <a:lnTo>
                    <a:pt x="87" y="151"/>
                  </a:lnTo>
                  <a:lnTo>
                    <a:pt x="88" y="150"/>
                  </a:lnTo>
                  <a:lnTo>
                    <a:pt x="89" y="149"/>
                  </a:lnTo>
                  <a:lnTo>
                    <a:pt x="90" y="148"/>
                  </a:lnTo>
                  <a:lnTo>
                    <a:pt x="90" y="147"/>
                  </a:lnTo>
                  <a:lnTo>
                    <a:pt x="90" y="146"/>
                  </a:lnTo>
                  <a:lnTo>
                    <a:pt x="90" y="145"/>
                  </a:lnTo>
                  <a:lnTo>
                    <a:pt x="92" y="143"/>
                  </a:lnTo>
                  <a:lnTo>
                    <a:pt x="93" y="142"/>
                  </a:lnTo>
                  <a:lnTo>
                    <a:pt x="94" y="141"/>
                  </a:lnTo>
                  <a:lnTo>
                    <a:pt x="94" y="140"/>
                  </a:lnTo>
                  <a:lnTo>
                    <a:pt x="94" y="134"/>
                  </a:lnTo>
                  <a:lnTo>
                    <a:pt x="94" y="131"/>
                  </a:lnTo>
                  <a:lnTo>
                    <a:pt x="94" y="130"/>
                  </a:lnTo>
                  <a:lnTo>
                    <a:pt x="94" y="129"/>
                  </a:lnTo>
                  <a:lnTo>
                    <a:pt x="95" y="124"/>
                  </a:lnTo>
                  <a:lnTo>
                    <a:pt x="96" y="121"/>
                  </a:lnTo>
                  <a:lnTo>
                    <a:pt x="97" y="119"/>
                  </a:lnTo>
                  <a:lnTo>
                    <a:pt x="97" y="118"/>
                  </a:lnTo>
                  <a:lnTo>
                    <a:pt x="97" y="117"/>
                  </a:lnTo>
                  <a:lnTo>
                    <a:pt x="97" y="116"/>
                  </a:lnTo>
                  <a:lnTo>
                    <a:pt x="98" y="116"/>
                  </a:lnTo>
                  <a:lnTo>
                    <a:pt x="102" y="116"/>
                  </a:lnTo>
                  <a:lnTo>
                    <a:pt x="104" y="116"/>
                  </a:lnTo>
                  <a:lnTo>
                    <a:pt x="105" y="116"/>
                  </a:lnTo>
                  <a:lnTo>
                    <a:pt x="107" y="117"/>
                  </a:lnTo>
                  <a:lnTo>
                    <a:pt x="113" y="117"/>
                  </a:lnTo>
                  <a:lnTo>
                    <a:pt x="117" y="117"/>
                  </a:lnTo>
                  <a:lnTo>
                    <a:pt x="119" y="117"/>
                  </a:lnTo>
                  <a:lnTo>
                    <a:pt x="120" y="117"/>
                  </a:lnTo>
                  <a:lnTo>
                    <a:pt x="126" y="117"/>
                  </a:lnTo>
                  <a:lnTo>
                    <a:pt x="130" y="117"/>
                  </a:lnTo>
                  <a:lnTo>
                    <a:pt x="131" y="116"/>
                  </a:lnTo>
                  <a:lnTo>
                    <a:pt x="132" y="116"/>
                  </a:lnTo>
                  <a:lnTo>
                    <a:pt x="139" y="116"/>
                  </a:lnTo>
                  <a:lnTo>
                    <a:pt x="146" y="115"/>
                  </a:lnTo>
                  <a:lnTo>
                    <a:pt x="149" y="114"/>
                  </a:lnTo>
                  <a:lnTo>
                    <a:pt x="150" y="114"/>
                  </a:lnTo>
                  <a:lnTo>
                    <a:pt x="156" y="113"/>
                  </a:lnTo>
                  <a:lnTo>
                    <a:pt x="162" y="112"/>
                  </a:lnTo>
                  <a:lnTo>
                    <a:pt x="164" y="111"/>
                  </a:lnTo>
                  <a:lnTo>
                    <a:pt x="170" y="108"/>
                  </a:lnTo>
                  <a:lnTo>
                    <a:pt x="174" y="107"/>
                  </a:lnTo>
                  <a:lnTo>
                    <a:pt x="175" y="106"/>
                  </a:lnTo>
                  <a:lnTo>
                    <a:pt x="177" y="104"/>
                  </a:lnTo>
                  <a:lnTo>
                    <a:pt x="181" y="100"/>
                  </a:lnTo>
                  <a:lnTo>
                    <a:pt x="185" y="96"/>
                  </a:lnTo>
                  <a:lnTo>
                    <a:pt x="186" y="95"/>
                  </a:lnTo>
                  <a:lnTo>
                    <a:pt x="187" y="94"/>
                  </a:lnTo>
                  <a:lnTo>
                    <a:pt x="194" y="89"/>
                  </a:lnTo>
                  <a:lnTo>
                    <a:pt x="201" y="82"/>
                  </a:lnTo>
                  <a:lnTo>
                    <a:pt x="203" y="81"/>
                  </a:lnTo>
                  <a:lnTo>
                    <a:pt x="206" y="79"/>
                  </a:lnTo>
                  <a:lnTo>
                    <a:pt x="211" y="77"/>
                  </a:lnTo>
                  <a:lnTo>
                    <a:pt x="215" y="74"/>
                  </a:lnTo>
                  <a:lnTo>
                    <a:pt x="216" y="73"/>
                  </a:lnTo>
                  <a:lnTo>
                    <a:pt x="221" y="71"/>
                  </a:lnTo>
                  <a:lnTo>
                    <a:pt x="227" y="68"/>
                  </a:lnTo>
                  <a:lnTo>
                    <a:pt x="230" y="66"/>
                  </a:lnTo>
                  <a:lnTo>
                    <a:pt x="228" y="66"/>
                  </a:lnTo>
                  <a:lnTo>
                    <a:pt x="237" y="62"/>
                  </a:lnTo>
                  <a:lnTo>
                    <a:pt x="244" y="59"/>
                  </a:lnTo>
                  <a:lnTo>
                    <a:pt x="245" y="58"/>
                  </a:lnTo>
                  <a:lnTo>
                    <a:pt x="250" y="56"/>
                  </a:lnTo>
                  <a:lnTo>
                    <a:pt x="254" y="54"/>
                  </a:lnTo>
                  <a:lnTo>
                    <a:pt x="259" y="50"/>
                  </a:lnTo>
                  <a:lnTo>
                    <a:pt x="261" y="48"/>
                  </a:lnTo>
                  <a:lnTo>
                    <a:pt x="263" y="47"/>
                  </a:lnTo>
                  <a:lnTo>
                    <a:pt x="265" y="46"/>
                  </a:lnTo>
                  <a:lnTo>
                    <a:pt x="269" y="43"/>
                  </a:lnTo>
                  <a:lnTo>
                    <a:pt x="274" y="40"/>
                  </a:lnTo>
                  <a:lnTo>
                    <a:pt x="277" y="37"/>
                  </a:lnTo>
                  <a:lnTo>
                    <a:pt x="281" y="35"/>
                  </a:lnTo>
                  <a:lnTo>
                    <a:pt x="283" y="34"/>
                  </a:lnTo>
                  <a:lnTo>
                    <a:pt x="286" y="30"/>
                  </a:lnTo>
                  <a:lnTo>
                    <a:pt x="290" y="26"/>
                  </a:lnTo>
                  <a:lnTo>
                    <a:pt x="292" y="24"/>
                  </a:lnTo>
                  <a:lnTo>
                    <a:pt x="293" y="22"/>
                  </a:lnTo>
                  <a:lnTo>
                    <a:pt x="294" y="21"/>
                  </a:lnTo>
                  <a:lnTo>
                    <a:pt x="296" y="18"/>
                  </a:lnTo>
                  <a:lnTo>
                    <a:pt x="299" y="14"/>
                  </a:lnTo>
                  <a:lnTo>
                    <a:pt x="300" y="12"/>
                  </a:lnTo>
                  <a:lnTo>
                    <a:pt x="299" y="14"/>
                  </a:lnTo>
                  <a:lnTo>
                    <a:pt x="301" y="11"/>
                  </a:lnTo>
                  <a:lnTo>
                    <a:pt x="304" y="9"/>
                  </a:lnTo>
                  <a:lnTo>
                    <a:pt x="308" y="4"/>
                  </a:lnTo>
                  <a:lnTo>
                    <a:pt x="309" y="3"/>
                  </a:lnTo>
                  <a:lnTo>
                    <a:pt x="311" y="3"/>
                  </a:lnTo>
                  <a:lnTo>
                    <a:pt x="312" y="3"/>
                  </a:lnTo>
                  <a:lnTo>
                    <a:pt x="316" y="2"/>
                  </a:lnTo>
                  <a:lnTo>
                    <a:pt x="325" y="2"/>
                  </a:lnTo>
                  <a:lnTo>
                    <a:pt x="327" y="1"/>
                  </a:lnTo>
                  <a:lnTo>
                    <a:pt x="329" y="1"/>
                  </a:lnTo>
                  <a:lnTo>
                    <a:pt x="336" y="1"/>
                  </a:lnTo>
                  <a:lnTo>
                    <a:pt x="343" y="1"/>
                  </a:lnTo>
                  <a:lnTo>
                    <a:pt x="344" y="0"/>
                  </a:lnTo>
                  <a:lnTo>
                    <a:pt x="346" y="0"/>
                  </a:lnTo>
                  <a:lnTo>
                    <a:pt x="352" y="0"/>
                  </a:lnTo>
                  <a:lnTo>
                    <a:pt x="356" y="0"/>
                  </a:lnTo>
                  <a:lnTo>
                    <a:pt x="357" y="0"/>
                  </a:lnTo>
                  <a:lnTo>
                    <a:pt x="360" y="0"/>
                  </a:lnTo>
                  <a:lnTo>
                    <a:pt x="366" y="0"/>
                  </a:lnTo>
                  <a:lnTo>
                    <a:pt x="371" y="0"/>
                  </a:lnTo>
                  <a:lnTo>
                    <a:pt x="372" y="0"/>
                  </a:lnTo>
                  <a:lnTo>
                    <a:pt x="379" y="1"/>
                  </a:lnTo>
                  <a:lnTo>
                    <a:pt x="400" y="2"/>
                  </a:lnTo>
                  <a:lnTo>
                    <a:pt x="417" y="3"/>
                  </a:lnTo>
                  <a:lnTo>
                    <a:pt x="418" y="3"/>
                  </a:lnTo>
                  <a:lnTo>
                    <a:pt x="429" y="5"/>
                  </a:lnTo>
                  <a:lnTo>
                    <a:pt x="466" y="10"/>
                  </a:lnTo>
                  <a:lnTo>
                    <a:pt x="494" y="14"/>
                  </a:lnTo>
                  <a:lnTo>
                    <a:pt x="496" y="14"/>
                  </a:lnTo>
                  <a:lnTo>
                    <a:pt x="510" y="16"/>
                  </a:lnTo>
                  <a:lnTo>
                    <a:pt x="552" y="19"/>
                  </a:lnTo>
                  <a:lnTo>
                    <a:pt x="585" y="21"/>
                  </a:lnTo>
                  <a:lnTo>
                    <a:pt x="587" y="21"/>
                  </a:lnTo>
                  <a:lnTo>
                    <a:pt x="599" y="22"/>
                  </a:lnTo>
                  <a:lnTo>
                    <a:pt x="636" y="23"/>
                  </a:lnTo>
                  <a:lnTo>
                    <a:pt x="663" y="24"/>
                  </a:lnTo>
                  <a:lnTo>
                    <a:pt x="665" y="24"/>
                  </a:lnTo>
                  <a:lnTo>
                    <a:pt x="669" y="25"/>
                  </a:lnTo>
                  <a:lnTo>
                    <a:pt x="682" y="27"/>
                  </a:lnTo>
                  <a:lnTo>
                    <a:pt x="692" y="28"/>
                  </a:lnTo>
                  <a:lnTo>
                    <a:pt x="693" y="28"/>
                  </a:lnTo>
                  <a:lnTo>
                    <a:pt x="693" y="29"/>
                  </a:lnTo>
                  <a:lnTo>
                    <a:pt x="693" y="30"/>
                  </a:lnTo>
                  <a:lnTo>
                    <a:pt x="693" y="32"/>
                  </a:lnTo>
                  <a:lnTo>
                    <a:pt x="693" y="33"/>
                  </a:lnTo>
                  <a:lnTo>
                    <a:pt x="693" y="34"/>
                  </a:lnTo>
                  <a:lnTo>
                    <a:pt x="693" y="39"/>
                  </a:lnTo>
                  <a:lnTo>
                    <a:pt x="693" y="42"/>
                  </a:lnTo>
                  <a:lnTo>
                    <a:pt x="693" y="43"/>
                  </a:lnTo>
                  <a:lnTo>
                    <a:pt x="693" y="44"/>
                  </a:lnTo>
                  <a:lnTo>
                    <a:pt x="693" y="47"/>
                  </a:lnTo>
                  <a:lnTo>
                    <a:pt x="693" y="50"/>
                  </a:lnTo>
                  <a:lnTo>
                    <a:pt x="697" y="51"/>
                  </a:lnTo>
                  <a:lnTo>
                    <a:pt x="710" y="52"/>
                  </a:lnTo>
                  <a:lnTo>
                    <a:pt x="720" y="53"/>
                  </a:lnTo>
                  <a:lnTo>
                    <a:pt x="721" y="53"/>
                  </a:lnTo>
                  <a:lnTo>
                    <a:pt x="729" y="53"/>
                  </a:lnTo>
                  <a:lnTo>
                    <a:pt x="752" y="53"/>
                  </a:lnTo>
                  <a:lnTo>
                    <a:pt x="770" y="53"/>
                  </a:lnTo>
                  <a:lnTo>
                    <a:pt x="771" y="53"/>
                  </a:lnTo>
                  <a:lnTo>
                    <a:pt x="781" y="54"/>
                  </a:lnTo>
                  <a:lnTo>
                    <a:pt x="814" y="55"/>
                  </a:lnTo>
                  <a:lnTo>
                    <a:pt x="839" y="56"/>
                  </a:lnTo>
                  <a:lnTo>
                    <a:pt x="841" y="56"/>
                  </a:lnTo>
                  <a:lnTo>
                    <a:pt x="853" y="58"/>
                  </a:lnTo>
                  <a:lnTo>
                    <a:pt x="892" y="61"/>
                  </a:lnTo>
                  <a:lnTo>
                    <a:pt x="923" y="63"/>
                  </a:lnTo>
                  <a:lnTo>
                    <a:pt x="925" y="63"/>
                  </a:lnTo>
                  <a:lnTo>
                    <a:pt x="929" y="64"/>
                  </a:lnTo>
                  <a:lnTo>
                    <a:pt x="944" y="65"/>
                  </a:lnTo>
                  <a:lnTo>
                    <a:pt x="956" y="66"/>
                  </a:lnTo>
                  <a:lnTo>
                    <a:pt x="957" y="66"/>
                  </a:lnTo>
                  <a:lnTo>
                    <a:pt x="962" y="66"/>
                  </a:lnTo>
                  <a:lnTo>
                    <a:pt x="979" y="66"/>
                  </a:lnTo>
                  <a:lnTo>
                    <a:pt x="992" y="66"/>
                  </a:lnTo>
                  <a:lnTo>
                    <a:pt x="993" y="66"/>
                  </a:lnTo>
                  <a:lnTo>
                    <a:pt x="994" y="66"/>
                  </a:lnTo>
                  <a:lnTo>
                    <a:pt x="1003" y="66"/>
                  </a:lnTo>
                  <a:lnTo>
                    <a:pt x="1036" y="66"/>
                  </a:lnTo>
                  <a:lnTo>
                    <a:pt x="1061" y="66"/>
                  </a:lnTo>
                  <a:lnTo>
                    <a:pt x="1063" y="66"/>
                  </a:lnTo>
                  <a:lnTo>
                    <a:pt x="1065" y="66"/>
                  </a:lnTo>
                  <a:lnTo>
                    <a:pt x="1084" y="66"/>
                  </a:lnTo>
                  <a:lnTo>
                    <a:pt x="1150" y="66"/>
                  </a:lnTo>
                  <a:lnTo>
                    <a:pt x="1201" y="66"/>
                  </a:lnTo>
                  <a:lnTo>
                    <a:pt x="1204" y="66"/>
                  </a:lnTo>
                  <a:lnTo>
                    <a:pt x="1206" y="66"/>
                  </a:lnTo>
                  <a:lnTo>
                    <a:pt x="1227" y="66"/>
                  </a:lnTo>
                  <a:lnTo>
                    <a:pt x="1293" y="66"/>
                  </a:lnTo>
                  <a:lnTo>
                    <a:pt x="1345" y="66"/>
                  </a:lnTo>
                  <a:lnTo>
                    <a:pt x="1348" y="66"/>
                  </a:lnTo>
                  <a:lnTo>
                    <a:pt x="1353" y="66"/>
                  </a:lnTo>
                  <a:lnTo>
                    <a:pt x="1370" y="66"/>
                  </a:lnTo>
                  <a:lnTo>
                    <a:pt x="1383" y="66"/>
                  </a:lnTo>
                  <a:lnTo>
                    <a:pt x="1384" y="66"/>
                  </a:lnTo>
                  <a:lnTo>
                    <a:pt x="1385" y="66"/>
                  </a:lnTo>
                  <a:lnTo>
                    <a:pt x="1393" y="66"/>
                  </a:lnTo>
                  <a:lnTo>
                    <a:pt x="1420" y="65"/>
                  </a:lnTo>
                  <a:lnTo>
                    <a:pt x="1441" y="64"/>
                  </a:lnTo>
                  <a:lnTo>
                    <a:pt x="1443" y="63"/>
                  </a:lnTo>
                  <a:lnTo>
                    <a:pt x="1444" y="63"/>
                  </a:lnTo>
                  <a:lnTo>
                    <a:pt x="1458" y="63"/>
                  </a:lnTo>
                  <a:lnTo>
                    <a:pt x="1502" y="62"/>
                  </a:lnTo>
                  <a:lnTo>
                    <a:pt x="1536" y="61"/>
                  </a:lnTo>
                  <a:lnTo>
                    <a:pt x="1538" y="60"/>
                  </a:lnTo>
                  <a:lnTo>
                    <a:pt x="1539" y="60"/>
                  </a:lnTo>
                  <a:lnTo>
                    <a:pt x="1554" y="59"/>
                  </a:lnTo>
                  <a:lnTo>
                    <a:pt x="1602" y="56"/>
                  </a:lnTo>
                  <a:lnTo>
                    <a:pt x="1639" y="54"/>
                  </a:lnTo>
                  <a:lnTo>
                    <a:pt x="1641" y="53"/>
                  </a:lnTo>
                  <a:lnTo>
                    <a:pt x="1648" y="53"/>
                  </a:lnTo>
                  <a:lnTo>
                    <a:pt x="1672" y="53"/>
                  </a:lnTo>
                  <a:lnTo>
                    <a:pt x="1690" y="53"/>
                  </a:lnTo>
                  <a:lnTo>
                    <a:pt x="1691" y="53"/>
                  </a:lnTo>
                  <a:lnTo>
                    <a:pt x="1693" y="53"/>
                  </a:lnTo>
                  <a:lnTo>
                    <a:pt x="1699" y="52"/>
                  </a:lnTo>
                  <a:lnTo>
                    <a:pt x="1703" y="51"/>
                  </a:lnTo>
                  <a:lnTo>
                    <a:pt x="1704" y="50"/>
                  </a:lnTo>
                  <a:lnTo>
                    <a:pt x="1703" y="51"/>
                  </a:lnTo>
                  <a:lnTo>
                    <a:pt x="1702" y="52"/>
                  </a:lnTo>
                  <a:lnTo>
                    <a:pt x="1701" y="53"/>
                  </a:lnTo>
                  <a:lnTo>
                    <a:pt x="1701" y="54"/>
                  </a:lnTo>
                  <a:lnTo>
                    <a:pt x="1701" y="55"/>
                  </a:lnTo>
                  <a:lnTo>
                    <a:pt x="1701" y="60"/>
                  </a:lnTo>
                  <a:lnTo>
                    <a:pt x="1701" y="63"/>
                  </a:lnTo>
                  <a:lnTo>
                    <a:pt x="1700" y="64"/>
                  </a:lnTo>
                  <a:lnTo>
                    <a:pt x="1698" y="69"/>
                  </a:lnTo>
                  <a:lnTo>
                    <a:pt x="1697" y="71"/>
                  </a:lnTo>
                  <a:lnTo>
                    <a:pt x="1696" y="72"/>
                  </a:lnTo>
                  <a:lnTo>
                    <a:pt x="1695" y="73"/>
                  </a:lnTo>
                  <a:lnTo>
                    <a:pt x="1694" y="74"/>
                  </a:lnTo>
                  <a:lnTo>
                    <a:pt x="1694" y="75"/>
                  </a:lnTo>
                  <a:lnTo>
                    <a:pt x="1694" y="76"/>
                  </a:lnTo>
                  <a:lnTo>
                    <a:pt x="1694" y="77"/>
                  </a:lnTo>
                  <a:lnTo>
                    <a:pt x="1693" y="77"/>
                  </a:lnTo>
                  <a:lnTo>
                    <a:pt x="1692" y="77"/>
                  </a:lnTo>
                  <a:lnTo>
                    <a:pt x="1691" y="77"/>
                  </a:lnTo>
                  <a:lnTo>
                    <a:pt x="1690" y="77"/>
                  </a:lnTo>
                  <a:lnTo>
                    <a:pt x="1687" y="77"/>
                  </a:lnTo>
                  <a:lnTo>
                    <a:pt x="1686" y="77"/>
                  </a:lnTo>
                  <a:lnTo>
                    <a:pt x="1685" y="78"/>
                  </a:lnTo>
                  <a:lnTo>
                    <a:pt x="1682" y="80"/>
                  </a:lnTo>
                  <a:lnTo>
                    <a:pt x="1680" y="81"/>
                  </a:lnTo>
                  <a:lnTo>
                    <a:pt x="1679" y="81"/>
                  </a:lnTo>
                  <a:lnTo>
                    <a:pt x="1678" y="81"/>
                  </a:lnTo>
                  <a:lnTo>
                    <a:pt x="1675" y="81"/>
                  </a:lnTo>
                  <a:lnTo>
                    <a:pt x="1673" y="81"/>
                  </a:lnTo>
                  <a:lnTo>
                    <a:pt x="1672" y="82"/>
                  </a:lnTo>
                  <a:lnTo>
                    <a:pt x="1671" y="86"/>
                  </a:lnTo>
                  <a:lnTo>
                    <a:pt x="1670" y="88"/>
                  </a:lnTo>
                  <a:lnTo>
                    <a:pt x="1670" y="89"/>
                  </a:lnTo>
                  <a:lnTo>
                    <a:pt x="1670" y="90"/>
                  </a:lnTo>
                  <a:lnTo>
                    <a:pt x="1670" y="93"/>
                  </a:lnTo>
                  <a:lnTo>
                    <a:pt x="1670" y="95"/>
                  </a:lnTo>
                  <a:lnTo>
                    <a:pt x="1668" y="97"/>
                  </a:lnTo>
                  <a:lnTo>
                    <a:pt x="1666" y="103"/>
                  </a:lnTo>
                  <a:lnTo>
                    <a:pt x="1665" y="106"/>
                  </a:lnTo>
                  <a:lnTo>
                    <a:pt x="1664" y="107"/>
                  </a:lnTo>
                  <a:lnTo>
                    <a:pt x="1663" y="108"/>
                  </a:lnTo>
                  <a:lnTo>
                    <a:pt x="1662" y="109"/>
                  </a:lnTo>
                  <a:lnTo>
                    <a:pt x="1661" y="109"/>
                  </a:lnTo>
                  <a:lnTo>
                    <a:pt x="1660" y="109"/>
                  </a:lnTo>
                  <a:lnTo>
                    <a:pt x="1659" y="109"/>
                  </a:lnTo>
                  <a:lnTo>
                    <a:pt x="1658" y="110"/>
                  </a:lnTo>
                  <a:lnTo>
                    <a:pt x="1654" y="112"/>
                  </a:lnTo>
                  <a:lnTo>
                    <a:pt x="1652" y="113"/>
                  </a:lnTo>
                  <a:lnTo>
                    <a:pt x="1649" y="114"/>
                  </a:lnTo>
                  <a:lnTo>
                    <a:pt x="1644" y="115"/>
                  </a:lnTo>
                  <a:lnTo>
                    <a:pt x="1641" y="116"/>
                  </a:lnTo>
                  <a:lnTo>
                    <a:pt x="1639" y="117"/>
                  </a:lnTo>
                  <a:lnTo>
                    <a:pt x="1634" y="118"/>
                  </a:lnTo>
                  <a:lnTo>
                    <a:pt x="1630" y="119"/>
                  </a:lnTo>
                  <a:lnTo>
                    <a:pt x="1629" y="119"/>
                  </a:lnTo>
                  <a:lnTo>
                    <a:pt x="1628" y="119"/>
                  </a:lnTo>
                  <a:lnTo>
                    <a:pt x="1627" y="119"/>
                  </a:lnTo>
                  <a:lnTo>
                    <a:pt x="1626" y="119"/>
                  </a:lnTo>
                  <a:lnTo>
                    <a:pt x="1625" y="119"/>
                  </a:lnTo>
                  <a:lnTo>
                    <a:pt x="1620" y="119"/>
                  </a:lnTo>
                  <a:lnTo>
                    <a:pt x="1617" y="119"/>
                  </a:lnTo>
                  <a:lnTo>
                    <a:pt x="1612" y="121"/>
                  </a:lnTo>
                  <a:lnTo>
                    <a:pt x="1603" y="123"/>
                  </a:lnTo>
                  <a:lnTo>
                    <a:pt x="1596" y="124"/>
                  </a:lnTo>
                  <a:lnTo>
                    <a:pt x="1594" y="124"/>
                  </a:lnTo>
                  <a:lnTo>
                    <a:pt x="1589" y="124"/>
                  </a:lnTo>
                  <a:lnTo>
                    <a:pt x="1570" y="124"/>
                  </a:lnTo>
                  <a:lnTo>
                    <a:pt x="1556" y="124"/>
                  </a:lnTo>
                  <a:lnTo>
                    <a:pt x="1550" y="125"/>
                  </a:lnTo>
                  <a:lnTo>
                    <a:pt x="1531" y="126"/>
                  </a:lnTo>
                  <a:lnTo>
                    <a:pt x="1517" y="127"/>
                  </a:lnTo>
                  <a:lnTo>
                    <a:pt x="1516" y="127"/>
                  </a:lnTo>
                  <a:lnTo>
                    <a:pt x="1515" y="127"/>
                  </a:lnTo>
                  <a:lnTo>
                    <a:pt x="1510" y="127"/>
                  </a:lnTo>
                  <a:lnTo>
                    <a:pt x="1507" y="127"/>
                  </a:lnTo>
                  <a:lnTo>
                    <a:pt x="1507" y="128"/>
                  </a:lnTo>
                  <a:lnTo>
                    <a:pt x="1507" y="129"/>
                  </a:lnTo>
                  <a:lnTo>
                    <a:pt x="1507" y="130"/>
                  </a:lnTo>
                  <a:lnTo>
                    <a:pt x="1507" y="131"/>
                  </a:lnTo>
                  <a:lnTo>
                    <a:pt x="1507" y="132"/>
                  </a:lnTo>
                  <a:lnTo>
                    <a:pt x="1507" y="135"/>
                  </a:lnTo>
                  <a:lnTo>
                    <a:pt x="1507" y="137"/>
                  </a:lnTo>
                  <a:lnTo>
                    <a:pt x="1507" y="139"/>
                  </a:lnTo>
                  <a:lnTo>
                    <a:pt x="1507" y="140"/>
                  </a:lnTo>
                  <a:lnTo>
                    <a:pt x="1507" y="145"/>
                  </a:lnTo>
                  <a:lnTo>
                    <a:pt x="1507" y="148"/>
                  </a:lnTo>
                  <a:lnTo>
                    <a:pt x="1506" y="148"/>
                  </a:lnTo>
                  <a:lnTo>
                    <a:pt x="1502" y="148"/>
                  </a:lnTo>
                  <a:lnTo>
                    <a:pt x="1500" y="148"/>
                  </a:lnTo>
                  <a:lnTo>
                    <a:pt x="1499" y="149"/>
                  </a:lnTo>
                  <a:lnTo>
                    <a:pt x="1495" y="150"/>
                  </a:lnTo>
                  <a:lnTo>
                    <a:pt x="1493" y="151"/>
                  </a:lnTo>
                  <a:lnTo>
                    <a:pt x="1490" y="152"/>
                  </a:lnTo>
                  <a:lnTo>
                    <a:pt x="1481" y="154"/>
                  </a:lnTo>
                  <a:lnTo>
                    <a:pt x="1475" y="155"/>
                  </a:lnTo>
                  <a:lnTo>
                    <a:pt x="1472" y="157"/>
                  </a:lnTo>
                  <a:lnTo>
                    <a:pt x="1464" y="158"/>
                  </a:lnTo>
                  <a:lnTo>
                    <a:pt x="1458" y="159"/>
                  </a:lnTo>
                  <a:lnTo>
                    <a:pt x="1457" y="159"/>
                  </a:lnTo>
                  <a:lnTo>
                    <a:pt x="1456" y="159"/>
                  </a:lnTo>
                  <a:lnTo>
                    <a:pt x="1453" y="159"/>
                  </a:lnTo>
                  <a:lnTo>
                    <a:pt x="1451" y="159"/>
                  </a:lnTo>
                  <a:lnTo>
                    <a:pt x="1451" y="160"/>
                  </a:lnTo>
                  <a:lnTo>
                    <a:pt x="1451" y="161"/>
                  </a:lnTo>
                  <a:lnTo>
                    <a:pt x="1451" y="166"/>
                  </a:lnTo>
                  <a:lnTo>
                    <a:pt x="1451" y="169"/>
                  </a:lnTo>
                  <a:lnTo>
                    <a:pt x="1450" y="171"/>
                  </a:lnTo>
                  <a:lnTo>
                    <a:pt x="1449" y="177"/>
                  </a:lnTo>
                  <a:lnTo>
                    <a:pt x="1448" y="180"/>
                  </a:lnTo>
                  <a:lnTo>
                    <a:pt x="1446" y="183"/>
                  </a:lnTo>
                  <a:lnTo>
                    <a:pt x="1444" y="192"/>
                  </a:lnTo>
                  <a:lnTo>
                    <a:pt x="1443" y="198"/>
                  </a:lnTo>
                  <a:lnTo>
                    <a:pt x="1443" y="199"/>
                  </a:lnTo>
                  <a:lnTo>
                    <a:pt x="1443" y="202"/>
                  </a:lnTo>
                  <a:lnTo>
                    <a:pt x="1443" y="212"/>
                  </a:lnTo>
                  <a:lnTo>
                    <a:pt x="1443" y="219"/>
                  </a:lnTo>
                  <a:lnTo>
                    <a:pt x="1443" y="220"/>
                  </a:lnTo>
                  <a:lnTo>
                    <a:pt x="1443" y="223"/>
                  </a:lnTo>
                  <a:lnTo>
                    <a:pt x="1443" y="225"/>
                  </a:lnTo>
                  <a:lnTo>
                    <a:pt x="1445" y="231"/>
                  </a:lnTo>
                  <a:lnTo>
                    <a:pt x="1446" y="233"/>
                  </a:lnTo>
                  <a:lnTo>
                    <a:pt x="1448" y="233"/>
                  </a:lnTo>
                  <a:lnTo>
                    <a:pt x="1448" y="234"/>
                  </a:lnTo>
                  <a:lnTo>
                    <a:pt x="1448" y="235"/>
                  </a:lnTo>
                  <a:lnTo>
                    <a:pt x="1448" y="238"/>
                  </a:lnTo>
                  <a:lnTo>
                    <a:pt x="1448" y="240"/>
                  </a:lnTo>
                  <a:lnTo>
                    <a:pt x="1449" y="244"/>
                  </a:lnTo>
                  <a:lnTo>
                    <a:pt x="1450" y="247"/>
                  </a:lnTo>
                  <a:lnTo>
                    <a:pt x="1451" y="247"/>
                  </a:lnTo>
                  <a:lnTo>
                    <a:pt x="1452" y="247"/>
                  </a:lnTo>
                  <a:lnTo>
                    <a:pt x="1453" y="247"/>
                  </a:lnTo>
                  <a:lnTo>
                    <a:pt x="1454" y="247"/>
                  </a:lnTo>
                  <a:lnTo>
                    <a:pt x="1455" y="247"/>
                  </a:lnTo>
                  <a:lnTo>
                    <a:pt x="1458" y="247"/>
                  </a:lnTo>
                  <a:lnTo>
                    <a:pt x="1460" y="247"/>
                  </a:lnTo>
                  <a:lnTo>
                    <a:pt x="1461" y="247"/>
                  </a:lnTo>
                  <a:lnTo>
                    <a:pt x="1463" y="247"/>
                  </a:lnTo>
                  <a:lnTo>
                    <a:pt x="1470" y="247"/>
                  </a:lnTo>
                  <a:lnTo>
                    <a:pt x="1474" y="247"/>
                  </a:lnTo>
                  <a:lnTo>
                    <a:pt x="1475" y="247"/>
                  </a:lnTo>
                  <a:lnTo>
                    <a:pt x="1477" y="247"/>
                  </a:lnTo>
                  <a:lnTo>
                    <a:pt x="1483" y="247"/>
                  </a:lnTo>
                  <a:lnTo>
                    <a:pt x="1489" y="247"/>
                  </a:lnTo>
                  <a:lnTo>
                    <a:pt x="1490" y="247"/>
                  </a:lnTo>
                  <a:lnTo>
                    <a:pt x="1493" y="247"/>
                  </a:lnTo>
                  <a:lnTo>
                    <a:pt x="1495" y="247"/>
                  </a:lnTo>
                  <a:lnTo>
                    <a:pt x="1496" y="247"/>
                  </a:lnTo>
                  <a:lnTo>
                    <a:pt x="1496" y="248"/>
                  </a:lnTo>
                  <a:lnTo>
                    <a:pt x="1496" y="250"/>
                  </a:lnTo>
                  <a:lnTo>
                    <a:pt x="1496" y="256"/>
                  </a:lnTo>
                  <a:lnTo>
                    <a:pt x="1496" y="261"/>
                  </a:lnTo>
                  <a:lnTo>
                    <a:pt x="1496" y="263"/>
                  </a:lnTo>
                  <a:lnTo>
                    <a:pt x="1496" y="265"/>
                  </a:lnTo>
                  <a:lnTo>
                    <a:pt x="1496" y="272"/>
                  </a:lnTo>
                  <a:lnTo>
                    <a:pt x="1496" y="278"/>
                  </a:lnTo>
                  <a:lnTo>
                    <a:pt x="1496" y="279"/>
                  </a:lnTo>
                  <a:lnTo>
                    <a:pt x="1496" y="283"/>
                  </a:lnTo>
                  <a:lnTo>
                    <a:pt x="1498" y="294"/>
                  </a:lnTo>
                  <a:lnTo>
                    <a:pt x="1499" y="304"/>
                  </a:lnTo>
                  <a:lnTo>
                    <a:pt x="1500" y="304"/>
                  </a:lnTo>
                  <a:lnTo>
                    <a:pt x="1500" y="305"/>
                  </a:lnTo>
                  <a:lnTo>
                    <a:pt x="1500" y="307"/>
                  </a:lnTo>
                  <a:lnTo>
                    <a:pt x="1501" y="314"/>
                  </a:lnTo>
                  <a:lnTo>
                    <a:pt x="1502" y="321"/>
                  </a:lnTo>
                  <a:lnTo>
                    <a:pt x="1504" y="321"/>
                  </a:lnTo>
                  <a:lnTo>
                    <a:pt x="1505" y="324"/>
                  </a:lnTo>
                  <a:lnTo>
                    <a:pt x="1506" y="325"/>
                  </a:lnTo>
                  <a:lnTo>
                    <a:pt x="1507" y="325"/>
                  </a:lnTo>
                  <a:lnTo>
                    <a:pt x="1509" y="325"/>
                  </a:lnTo>
                  <a:lnTo>
                    <a:pt x="1510" y="325"/>
                  </a:lnTo>
                  <a:lnTo>
                    <a:pt x="1511" y="325"/>
                  </a:lnTo>
                  <a:lnTo>
                    <a:pt x="1517" y="327"/>
                  </a:lnTo>
                  <a:lnTo>
                    <a:pt x="1520" y="328"/>
                  </a:lnTo>
                  <a:lnTo>
                    <a:pt x="1522" y="328"/>
                  </a:lnTo>
                  <a:lnTo>
                    <a:pt x="1525" y="330"/>
                  </a:lnTo>
                  <a:lnTo>
                    <a:pt x="1527" y="331"/>
                  </a:lnTo>
                  <a:lnTo>
                    <a:pt x="1528" y="331"/>
                  </a:lnTo>
                  <a:lnTo>
                    <a:pt x="1530" y="335"/>
                  </a:lnTo>
                  <a:lnTo>
                    <a:pt x="1531" y="336"/>
                  </a:lnTo>
                  <a:lnTo>
                    <a:pt x="1532" y="336"/>
                  </a:lnTo>
                  <a:lnTo>
                    <a:pt x="1533" y="337"/>
                  </a:lnTo>
                  <a:lnTo>
                    <a:pt x="1538" y="340"/>
                  </a:lnTo>
                  <a:lnTo>
                    <a:pt x="1542" y="342"/>
                  </a:lnTo>
                  <a:lnTo>
                    <a:pt x="1543" y="342"/>
                  </a:lnTo>
                  <a:lnTo>
                    <a:pt x="1546" y="347"/>
                  </a:lnTo>
                  <a:lnTo>
                    <a:pt x="1548" y="349"/>
                  </a:lnTo>
                  <a:lnTo>
                    <a:pt x="1549" y="349"/>
                  </a:lnTo>
                  <a:lnTo>
                    <a:pt x="1549" y="350"/>
                  </a:lnTo>
                  <a:lnTo>
                    <a:pt x="1549" y="352"/>
                  </a:lnTo>
                  <a:lnTo>
                    <a:pt x="1549" y="353"/>
                  </a:lnTo>
                  <a:lnTo>
                    <a:pt x="1550" y="353"/>
                  </a:lnTo>
                  <a:lnTo>
                    <a:pt x="1553" y="353"/>
                  </a:lnTo>
                  <a:lnTo>
                    <a:pt x="1555" y="353"/>
                  </a:lnTo>
                  <a:lnTo>
                    <a:pt x="1556" y="353"/>
                  </a:lnTo>
                  <a:lnTo>
                    <a:pt x="1557" y="354"/>
                  </a:lnTo>
                  <a:lnTo>
                    <a:pt x="1561" y="356"/>
                  </a:lnTo>
                  <a:lnTo>
                    <a:pt x="1563" y="357"/>
                  </a:lnTo>
                  <a:lnTo>
                    <a:pt x="1564" y="357"/>
                  </a:lnTo>
                  <a:lnTo>
                    <a:pt x="1567" y="357"/>
                  </a:lnTo>
                  <a:lnTo>
                    <a:pt x="1569" y="357"/>
                  </a:lnTo>
                  <a:lnTo>
                    <a:pt x="1570" y="357"/>
                  </a:lnTo>
                  <a:lnTo>
                    <a:pt x="1572" y="357"/>
                  </a:lnTo>
                  <a:lnTo>
                    <a:pt x="1573" y="357"/>
                  </a:lnTo>
                  <a:lnTo>
                    <a:pt x="1574" y="357"/>
                  </a:lnTo>
                  <a:lnTo>
                    <a:pt x="1574" y="358"/>
                  </a:lnTo>
                  <a:lnTo>
                    <a:pt x="1574" y="359"/>
                  </a:lnTo>
                  <a:lnTo>
                    <a:pt x="1574" y="364"/>
                  </a:lnTo>
                  <a:lnTo>
                    <a:pt x="1574" y="367"/>
                  </a:lnTo>
                  <a:lnTo>
                    <a:pt x="1574" y="368"/>
                  </a:lnTo>
                  <a:lnTo>
                    <a:pt x="1574" y="371"/>
                  </a:lnTo>
                  <a:lnTo>
                    <a:pt x="1574" y="377"/>
                  </a:lnTo>
                  <a:lnTo>
                    <a:pt x="1574" y="381"/>
                  </a:lnTo>
                  <a:lnTo>
                    <a:pt x="1574" y="382"/>
                  </a:lnTo>
                  <a:lnTo>
                    <a:pt x="1574" y="386"/>
                  </a:lnTo>
                  <a:lnTo>
                    <a:pt x="1575" y="401"/>
                  </a:lnTo>
                  <a:lnTo>
                    <a:pt x="1576" y="413"/>
                  </a:lnTo>
                  <a:lnTo>
                    <a:pt x="1578" y="413"/>
                  </a:lnTo>
                  <a:lnTo>
                    <a:pt x="1578" y="415"/>
                  </a:lnTo>
                  <a:lnTo>
                    <a:pt x="1578" y="425"/>
                  </a:lnTo>
                  <a:lnTo>
                    <a:pt x="1578" y="457"/>
                  </a:lnTo>
                  <a:lnTo>
                    <a:pt x="1578" y="483"/>
                  </a:lnTo>
                  <a:lnTo>
                    <a:pt x="1578" y="484"/>
                  </a:lnTo>
                  <a:lnTo>
                    <a:pt x="1578" y="485"/>
                  </a:lnTo>
                  <a:lnTo>
                    <a:pt x="1578" y="489"/>
                  </a:lnTo>
                  <a:lnTo>
                    <a:pt x="1578" y="502"/>
                  </a:lnTo>
                  <a:lnTo>
                    <a:pt x="1578" y="511"/>
                  </a:lnTo>
                  <a:lnTo>
                    <a:pt x="1578" y="513"/>
                  </a:lnTo>
                  <a:lnTo>
                    <a:pt x="1578" y="515"/>
                  </a:lnTo>
                  <a:lnTo>
                    <a:pt x="1578" y="516"/>
                  </a:lnTo>
                  <a:lnTo>
                    <a:pt x="1578" y="517"/>
                  </a:lnTo>
                  <a:lnTo>
                    <a:pt x="1578" y="518"/>
                  </a:lnTo>
                  <a:lnTo>
                    <a:pt x="1578" y="519"/>
                  </a:lnTo>
                  <a:lnTo>
                    <a:pt x="1576" y="520"/>
                  </a:lnTo>
                  <a:lnTo>
                    <a:pt x="1575" y="524"/>
                  </a:lnTo>
                  <a:lnTo>
                    <a:pt x="1574" y="526"/>
                  </a:lnTo>
                  <a:lnTo>
                    <a:pt x="1574" y="527"/>
                  </a:lnTo>
                  <a:lnTo>
                    <a:pt x="1574" y="531"/>
                  </a:lnTo>
                  <a:lnTo>
                    <a:pt x="1574" y="533"/>
                  </a:lnTo>
                  <a:lnTo>
                    <a:pt x="1573" y="534"/>
                  </a:lnTo>
                  <a:lnTo>
                    <a:pt x="1571" y="536"/>
                  </a:lnTo>
                  <a:lnTo>
                    <a:pt x="1570" y="537"/>
                  </a:lnTo>
                  <a:lnTo>
                    <a:pt x="1569" y="537"/>
                  </a:lnTo>
                  <a:lnTo>
                    <a:pt x="1568" y="537"/>
                  </a:lnTo>
                  <a:lnTo>
                    <a:pt x="1567" y="537"/>
                  </a:lnTo>
                  <a:lnTo>
                    <a:pt x="1566" y="537"/>
                  </a:lnTo>
                  <a:lnTo>
                    <a:pt x="1565" y="537"/>
                  </a:lnTo>
                  <a:lnTo>
                    <a:pt x="1562" y="537"/>
                  </a:lnTo>
                  <a:lnTo>
                    <a:pt x="1560" y="537"/>
                  </a:lnTo>
                  <a:lnTo>
                    <a:pt x="1557" y="538"/>
                  </a:lnTo>
                  <a:lnTo>
                    <a:pt x="1552" y="539"/>
                  </a:lnTo>
                  <a:lnTo>
                    <a:pt x="1549" y="540"/>
                  </a:lnTo>
                  <a:lnTo>
                    <a:pt x="1549" y="541"/>
                  </a:lnTo>
                  <a:lnTo>
                    <a:pt x="1549" y="542"/>
                  </a:lnTo>
                  <a:lnTo>
                    <a:pt x="1549" y="543"/>
                  </a:lnTo>
                  <a:lnTo>
                    <a:pt x="1548" y="543"/>
                  </a:lnTo>
                  <a:lnTo>
                    <a:pt x="1547" y="543"/>
                  </a:lnTo>
                  <a:lnTo>
                    <a:pt x="1546" y="543"/>
                  </a:lnTo>
                  <a:lnTo>
                    <a:pt x="1545" y="544"/>
                  </a:lnTo>
                  <a:lnTo>
                    <a:pt x="1544" y="549"/>
                  </a:lnTo>
                  <a:lnTo>
                    <a:pt x="1543" y="551"/>
                  </a:lnTo>
                  <a:lnTo>
                    <a:pt x="1542" y="552"/>
                  </a:lnTo>
                  <a:lnTo>
                    <a:pt x="1537" y="553"/>
                  </a:lnTo>
                  <a:lnTo>
                    <a:pt x="1535" y="554"/>
                  </a:lnTo>
                  <a:lnTo>
                    <a:pt x="1535" y="555"/>
                  </a:lnTo>
                  <a:lnTo>
                    <a:pt x="1535" y="557"/>
                  </a:lnTo>
                  <a:lnTo>
                    <a:pt x="1535" y="558"/>
                  </a:lnTo>
                  <a:lnTo>
                    <a:pt x="1534" y="559"/>
                  </a:lnTo>
                  <a:lnTo>
                    <a:pt x="1533" y="560"/>
                  </a:lnTo>
                  <a:lnTo>
                    <a:pt x="1532" y="561"/>
                  </a:lnTo>
                  <a:lnTo>
                    <a:pt x="1532" y="562"/>
                  </a:lnTo>
                  <a:lnTo>
                    <a:pt x="1532" y="563"/>
                  </a:lnTo>
                  <a:lnTo>
                    <a:pt x="1532" y="564"/>
                  </a:lnTo>
                  <a:lnTo>
                    <a:pt x="1532" y="566"/>
                  </a:lnTo>
                  <a:lnTo>
                    <a:pt x="1532" y="567"/>
                  </a:lnTo>
                  <a:lnTo>
                    <a:pt x="1532" y="572"/>
                  </a:lnTo>
                  <a:lnTo>
                    <a:pt x="1532" y="575"/>
                  </a:lnTo>
                  <a:lnTo>
                    <a:pt x="1531" y="577"/>
                  </a:lnTo>
                  <a:lnTo>
                    <a:pt x="1529" y="582"/>
                  </a:lnTo>
                  <a:lnTo>
                    <a:pt x="1528" y="586"/>
                  </a:lnTo>
                  <a:lnTo>
                    <a:pt x="1528" y="587"/>
                  </a:lnTo>
                  <a:lnTo>
                    <a:pt x="1528" y="589"/>
                  </a:lnTo>
                  <a:lnTo>
                    <a:pt x="1528" y="590"/>
                  </a:lnTo>
                  <a:lnTo>
                    <a:pt x="1527" y="590"/>
                  </a:lnTo>
                  <a:lnTo>
                    <a:pt x="1524" y="590"/>
                  </a:lnTo>
                  <a:lnTo>
                    <a:pt x="1522" y="590"/>
                  </a:lnTo>
                  <a:lnTo>
                    <a:pt x="1520" y="591"/>
                  </a:lnTo>
                  <a:lnTo>
                    <a:pt x="1516" y="592"/>
                  </a:lnTo>
                  <a:lnTo>
                    <a:pt x="1514" y="593"/>
                  </a:lnTo>
                  <a:lnTo>
                    <a:pt x="1513" y="594"/>
                  </a:lnTo>
                  <a:lnTo>
                    <a:pt x="1509" y="595"/>
                  </a:lnTo>
                  <a:lnTo>
                    <a:pt x="1507" y="596"/>
                  </a:lnTo>
                  <a:lnTo>
                    <a:pt x="1506" y="596"/>
                  </a:lnTo>
                  <a:lnTo>
                    <a:pt x="1505" y="596"/>
                  </a:lnTo>
                  <a:lnTo>
                    <a:pt x="1504" y="596"/>
                  </a:lnTo>
                  <a:lnTo>
                    <a:pt x="1502" y="597"/>
                  </a:lnTo>
                  <a:lnTo>
                    <a:pt x="1501" y="602"/>
                  </a:lnTo>
                  <a:lnTo>
                    <a:pt x="1500" y="604"/>
                  </a:lnTo>
                  <a:lnTo>
                    <a:pt x="1499" y="605"/>
                  </a:lnTo>
                  <a:lnTo>
                    <a:pt x="1498" y="606"/>
                  </a:lnTo>
                  <a:lnTo>
                    <a:pt x="1495" y="611"/>
                  </a:lnTo>
                  <a:lnTo>
                    <a:pt x="1493" y="614"/>
                  </a:lnTo>
                  <a:lnTo>
                    <a:pt x="1492" y="615"/>
                  </a:lnTo>
                  <a:lnTo>
                    <a:pt x="1491" y="616"/>
                  </a:lnTo>
                  <a:lnTo>
                    <a:pt x="1488" y="622"/>
                  </a:lnTo>
                  <a:lnTo>
                    <a:pt x="1486" y="625"/>
                  </a:lnTo>
                  <a:lnTo>
                    <a:pt x="1486" y="626"/>
                  </a:lnTo>
                  <a:lnTo>
                    <a:pt x="1486" y="627"/>
                  </a:lnTo>
                  <a:lnTo>
                    <a:pt x="1486" y="628"/>
                  </a:lnTo>
                  <a:lnTo>
                    <a:pt x="1485" y="629"/>
                  </a:lnTo>
                  <a:lnTo>
                    <a:pt x="1481" y="631"/>
                  </a:lnTo>
                  <a:lnTo>
                    <a:pt x="1479" y="632"/>
                  </a:lnTo>
                  <a:lnTo>
                    <a:pt x="1478" y="633"/>
                  </a:lnTo>
                  <a:lnTo>
                    <a:pt x="1474" y="634"/>
                  </a:lnTo>
                  <a:lnTo>
                    <a:pt x="1472" y="635"/>
                  </a:lnTo>
                  <a:lnTo>
                    <a:pt x="1471" y="637"/>
                  </a:lnTo>
                  <a:lnTo>
                    <a:pt x="1470" y="638"/>
                  </a:lnTo>
                  <a:lnTo>
                    <a:pt x="1464" y="641"/>
                  </a:lnTo>
                  <a:lnTo>
                    <a:pt x="1461" y="643"/>
                  </a:lnTo>
                  <a:lnTo>
                    <a:pt x="1460" y="644"/>
                  </a:lnTo>
                  <a:lnTo>
                    <a:pt x="1456" y="647"/>
                  </a:lnTo>
                  <a:lnTo>
                    <a:pt x="1454" y="649"/>
                  </a:lnTo>
                  <a:lnTo>
                    <a:pt x="1453" y="649"/>
                  </a:lnTo>
                  <a:lnTo>
                    <a:pt x="1452" y="649"/>
                  </a:lnTo>
                  <a:lnTo>
                    <a:pt x="1451" y="649"/>
                  </a:lnTo>
                  <a:lnTo>
                    <a:pt x="1450" y="649"/>
                  </a:lnTo>
                  <a:lnTo>
                    <a:pt x="1449" y="649"/>
                  </a:lnTo>
                  <a:lnTo>
                    <a:pt x="1448" y="649"/>
                  </a:lnTo>
                  <a:lnTo>
                    <a:pt x="1446" y="650"/>
                  </a:lnTo>
                  <a:lnTo>
                    <a:pt x="1444" y="652"/>
                  </a:lnTo>
                  <a:lnTo>
                    <a:pt x="1443" y="653"/>
                  </a:lnTo>
                  <a:lnTo>
                    <a:pt x="1442" y="653"/>
                  </a:lnTo>
                  <a:lnTo>
                    <a:pt x="1441" y="653"/>
                  </a:lnTo>
                  <a:lnTo>
                    <a:pt x="1436" y="653"/>
                  </a:lnTo>
                  <a:lnTo>
                    <a:pt x="1433" y="653"/>
                  </a:lnTo>
                  <a:lnTo>
                    <a:pt x="1430" y="655"/>
                  </a:lnTo>
                  <a:lnTo>
                    <a:pt x="1423" y="656"/>
                  </a:lnTo>
                  <a:lnTo>
                    <a:pt x="1419" y="657"/>
                  </a:lnTo>
                  <a:lnTo>
                    <a:pt x="1418" y="658"/>
                  </a:lnTo>
                  <a:lnTo>
                    <a:pt x="1417" y="659"/>
                  </a:lnTo>
                  <a:lnTo>
                    <a:pt x="1416" y="660"/>
                  </a:lnTo>
                  <a:lnTo>
                    <a:pt x="1416" y="661"/>
                  </a:lnTo>
                  <a:lnTo>
                    <a:pt x="1416" y="662"/>
                  </a:lnTo>
                  <a:lnTo>
                    <a:pt x="1416" y="665"/>
                  </a:lnTo>
                  <a:lnTo>
                    <a:pt x="1416" y="667"/>
                  </a:lnTo>
                  <a:lnTo>
                    <a:pt x="1415" y="669"/>
                  </a:lnTo>
                  <a:lnTo>
                    <a:pt x="1413" y="675"/>
                  </a:lnTo>
                  <a:lnTo>
                    <a:pt x="1412" y="678"/>
                  </a:lnTo>
                  <a:lnTo>
                    <a:pt x="1410" y="679"/>
                  </a:lnTo>
                  <a:lnTo>
                    <a:pt x="1409" y="680"/>
                  </a:lnTo>
                  <a:lnTo>
                    <a:pt x="1408" y="681"/>
                  </a:lnTo>
                  <a:lnTo>
                    <a:pt x="1407" y="682"/>
                  </a:lnTo>
                  <a:lnTo>
                    <a:pt x="1403" y="684"/>
                  </a:lnTo>
                  <a:lnTo>
                    <a:pt x="1401" y="685"/>
                  </a:lnTo>
                  <a:lnTo>
                    <a:pt x="1398" y="686"/>
                  </a:lnTo>
                  <a:lnTo>
                    <a:pt x="1391" y="687"/>
                  </a:lnTo>
                  <a:lnTo>
                    <a:pt x="1387" y="688"/>
                  </a:lnTo>
                  <a:lnTo>
                    <a:pt x="1383" y="689"/>
                  </a:lnTo>
                  <a:lnTo>
                    <a:pt x="1371" y="691"/>
                  </a:lnTo>
                  <a:lnTo>
                    <a:pt x="1363" y="692"/>
                  </a:lnTo>
                  <a:lnTo>
                    <a:pt x="1359" y="694"/>
                  </a:lnTo>
                  <a:lnTo>
                    <a:pt x="1347" y="697"/>
                  </a:lnTo>
                  <a:lnTo>
                    <a:pt x="1338" y="699"/>
                  </a:lnTo>
                  <a:lnTo>
                    <a:pt x="1336" y="699"/>
                  </a:lnTo>
                  <a:lnTo>
                    <a:pt x="1333" y="699"/>
                  </a:lnTo>
                  <a:lnTo>
                    <a:pt x="1331" y="699"/>
                  </a:lnTo>
                  <a:lnTo>
                    <a:pt x="1331" y="700"/>
                  </a:lnTo>
                  <a:lnTo>
                    <a:pt x="1331" y="701"/>
                  </a:lnTo>
                  <a:lnTo>
                    <a:pt x="1331" y="702"/>
                  </a:lnTo>
                  <a:lnTo>
                    <a:pt x="1331" y="703"/>
                  </a:lnTo>
                  <a:lnTo>
                    <a:pt x="1331" y="704"/>
                  </a:lnTo>
                  <a:lnTo>
                    <a:pt x="1331" y="708"/>
                  </a:lnTo>
                  <a:lnTo>
                    <a:pt x="1331" y="710"/>
                  </a:lnTo>
                  <a:lnTo>
                    <a:pt x="1331" y="711"/>
                  </a:lnTo>
                  <a:lnTo>
                    <a:pt x="1331" y="712"/>
                  </a:lnTo>
                  <a:lnTo>
                    <a:pt x="1331" y="717"/>
                  </a:lnTo>
                  <a:lnTo>
                    <a:pt x="1331" y="720"/>
                  </a:lnTo>
                  <a:lnTo>
                    <a:pt x="1331" y="721"/>
                  </a:lnTo>
                  <a:lnTo>
                    <a:pt x="1331" y="722"/>
                  </a:lnTo>
                  <a:lnTo>
                    <a:pt x="1331" y="728"/>
                  </a:lnTo>
                  <a:lnTo>
                    <a:pt x="1331" y="731"/>
                  </a:lnTo>
                  <a:lnTo>
                    <a:pt x="1331" y="732"/>
                  </a:lnTo>
                  <a:lnTo>
                    <a:pt x="1331" y="733"/>
                  </a:lnTo>
                  <a:lnTo>
                    <a:pt x="1331" y="734"/>
                  </a:lnTo>
                  <a:lnTo>
                    <a:pt x="1330" y="734"/>
                  </a:lnTo>
                  <a:lnTo>
                    <a:pt x="1325" y="734"/>
                  </a:lnTo>
                  <a:lnTo>
                    <a:pt x="1308" y="734"/>
                  </a:lnTo>
                  <a:lnTo>
                    <a:pt x="1295" y="734"/>
                  </a:lnTo>
                  <a:lnTo>
                    <a:pt x="1294" y="734"/>
                  </a:lnTo>
                  <a:lnTo>
                    <a:pt x="1287" y="734"/>
                  </a:lnTo>
                  <a:lnTo>
                    <a:pt x="1265" y="734"/>
                  </a:lnTo>
                  <a:lnTo>
                    <a:pt x="1247" y="734"/>
                  </a:lnTo>
                  <a:lnTo>
                    <a:pt x="1245" y="735"/>
                  </a:lnTo>
                  <a:lnTo>
                    <a:pt x="1237" y="735"/>
                  </a:lnTo>
                  <a:lnTo>
                    <a:pt x="1211" y="737"/>
                  </a:lnTo>
                  <a:lnTo>
                    <a:pt x="1191" y="738"/>
                  </a:lnTo>
                  <a:lnTo>
                    <a:pt x="1190" y="738"/>
                  </a:lnTo>
                  <a:lnTo>
                    <a:pt x="1184" y="739"/>
                  </a:lnTo>
                  <a:lnTo>
                    <a:pt x="1172" y="740"/>
                  </a:lnTo>
                  <a:lnTo>
                    <a:pt x="1162" y="741"/>
                  </a:lnTo>
                  <a:lnTo>
                    <a:pt x="1161" y="742"/>
                  </a:lnTo>
                  <a:lnTo>
                    <a:pt x="1157" y="744"/>
                  </a:lnTo>
                  <a:lnTo>
                    <a:pt x="1155" y="745"/>
                  </a:lnTo>
                  <a:lnTo>
                    <a:pt x="1155" y="746"/>
                  </a:lnTo>
                  <a:lnTo>
                    <a:pt x="1155" y="747"/>
                  </a:lnTo>
                  <a:lnTo>
                    <a:pt x="1155" y="750"/>
                  </a:lnTo>
                  <a:lnTo>
                    <a:pt x="1155" y="752"/>
                  </a:lnTo>
                  <a:lnTo>
                    <a:pt x="1155" y="753"/>
                  </a:lnTo>
                  <a:lnTo>
                    <a:pt x="1155" y="754"/>
                  </a:lnTo>
                  <a:lnTo>
                    <a:pt x="1155" y="757"/>
                  </a:lnTo>
                  <a:lnTo>
                    <a:pt x="1155" y="759"/>
                  </a:lnTo>
                  <a:lnTo>
                    <a:pt x="1155" y="760"/>
                  </a:lnTo>
                  <a:lnTo>
                    <a:pt x="1155" y="764"/>
                  </a:lnTo>
                  <a:lnTo>
                    <a:pt x="1155" y="766"/>
                  </a:lnTo>
                  <a:lnTo>
                    <a:pt x="1154" y="766"/>
                  </a:lnTo>
                  <a:lnTo>
                    <a:pt x="1153" y="766"/>
                  </a:lnTo>
                  <a:lnTo>
                    <a:pt x="1151" y="766"/>
                  </a:lnTo>
                  <a:lnTo>
                    <a:pt x="1150" y="766"/>
                  </a:lnTo>
                  <a:lnTo>
                    <a:pt x="1149" y="766"/>
                  </a:lnTo>
                  <a:lnTo>
                    <a:pt x="1146" y="766"/>
                  </a:lnTo>
                  <a:lnTo>
                    <a:pt x="1144" y="766"/>
                  </a:lnTo>
                  <a:lnTo>
                    <a:pt x="1143" y="766"/>
                  </a:lnTo>
                  <a:lnTo>
                    <a:pt x="1141" y="766"/>
                  </a:lnTo>
                  <a:lnTo>
                    <a:pt x="1132" y="766"/>
                  </a:lnTo>
                  <a:lnTo>
                    <a:pt x="1126" y="766"/>
                  </a:lnTo>
                  <a:lnTo>
                    <a:pt x="1125" y="766"/>
                  </a:lnTo>
                  <a:lnTo>
                    <a:pt x="1123" y="766"/>
                  </a:lnTo>
                  <a:lnTo>
                    <a:pt x="1117" y="766"/>
                  </a:lnTo>
                  <a:lnTo>
                    <a:pt x="1112" y="766"/>
                  </a:lnTo>
                  <a:lnTo>
                    <a:pt x="1111" y="766"/>
                  </a:lnTo>
                  <a:lnTo>
                    <a:pt x="1110" y="766"/>
                  </a:lnTo>
                  <a:lnTo>
                    <a:pt x="1109" y="766"/>
                  </a:lnTo>
                  <a:lnTo>
                    <a:pt x="1109" y="767"/>
                  </a:lnTo>
                  <a:lnTo>
                    <a:pt x="1109" y="769"/>
                  </a:lnTo>
                  <a:lnTo>
                    <a:pt x="1109" y="770"/>
                  </a:lnTo>
                  <a:lnTo>
                    <a:pt x="1109" y="771"/>
                  </a:lnTo>
                  <a:lnTo>
                    <a:pt x="1109" y="772"/>
                  </a:lnTo>
                  <a:lnTo>
                    <a:pt x="1109" y="773"/>
                  </a:lnTo>
                  <a:lnTo>
                    <a:pt x="1109" y="774"/>
                  </a:lnTo>
                  <a:lnTo>
                    <a:pt x="1109" y="775"/>
                  </a:lnTo>
                  <a:lnTo>
                    <a:pt x="1109" y="778"/>
                  </a:lnTo>
                  <a:lnTo>
                    <a:pt x="1109" y="781"/>
                  </a:lnTo>
                  <a:lnTo>
                    <a:pt x="1109" y="782"/>
                  </a:lnTo>
                  <a:lnTo>
                    <a:pt x="1109" y="785"/>
                  </a:lnTo>
                  <a:lnTo>
                    <a:pt x="1109" y="787"/>
                  </a:lnTo>
                  <a:lnTo>
                    <a:pt x="1108" y="788"/>
                  </a:lnTo>
                  <a:lnTo>
                    <a:pt x="1104" y="790"/>
                  </a:lnTo>
                  <a:lnTo>
                    <a:pt x="1102" y="791"/>
                  </a:lnTo>
                  <a:lnTo>
                    <a:pt x="1101" y="791"/>
                  </a:lnTo>
                  <a:lnTo>
                    <a:pt x="1099" y="791"/>
                  </a:lnTo>
                  <a:lnTo>
                    <a:pt x="1092" y="791"/>
                  </a:lnTo>
                  <a:lnTo>
                    <a:pt x="1088" y="791"/>
                  </a:lnTo>
                  <a:lnTo>
                    <a:pt x="1083" y="792"/>
                  </a:lnTo>
                  <a:lnTo>
                    <a:pt x="1070" y="793"/>
                  </a:lnTo>
                  <a:lnTo>
                    <a:pt x="1059" y="794"/>
                  </a:lnTo>
                  <a:lnTo>
                    <a:pt x="1054" y="795"/>
                  </a:lnTo>
                  <a:lnTo>
                    <a:pt x="1039" y="797"/>
                  </a:lnTo>
                  <a:lnTo>
                    <a:pt x="1028" y="798"/>
                  </a:lnTo>
                  <a:lnTo>
                    <a:pt x="1027" y="798"/>
                  </a:lnTo>
                  <a:lnTo>
                    <a:pt x="1026" y="798"/>
                  </a:lnTo>
                  <a:lnTo>
                    <a:pt x="1022" y="798"/>
                  </a:lnTo>
                  <a:lnTo>
                    <a:pt x="1020" y="798"/>
                  </a:lnTo>
                  <a:lnTo>
                    <a:pt x="1020" y="799"/>
                  </a:lnTo>
                  <a:lnTo>
                    <a:pt x="1020" y="801"/>
                  </a:lnTo>
                  <a:lnTo>
                    <a:pt x="1020" y="802"/>
                  </a:lnTo>
                  <a:lnTo>
                    <a:pt x="1020" y="803"/>
                  </a:lnTo>
                  <a:lnTo>
                    <a:pt x="1020" y="804"/>
                  </a:lnTo>
                  <a:lnTo>
                    <a:pt x="1020" y="805"/>
                  </a:lnTo>
                  <a:lnTo>
                    <a:pt x="1020" y="806"/>
                  </a:lnTo>
                  <a:lnTo>
                    <a:pt x="1020" y="807"/>
                  </a:lnTo>
                  <a:lnTo>
                    <a:pt x="1020" y="810"/>
                  </a:lnTo>
                  <a:lnTo>
                    <a:pt x="1020" y="812"/>
                  </a:lnTo>
                  <a:lnTo>
                    <a:pt x="1020" y="813"/>
                  </a:lnTo>
                  <a:lnTo>
                    <a:pt x="1020" y="817"/>
                  </a:lnTo>
                  <a:lnTo>
                    <a:pt x="1020" y="819"/>
                  </a:lnTo>
                  <a:lnTo>
                    <a:pt x="1020" y="820"/>
                  </a:lnTo>
                  <a:lnTo>
                    <a:pt x="1020" y="822"/>
                  </a:lnTo>
                  <a:lnTo>
                    <a:pt x="1020" y="823"/>
                  </a:lnTo>
                  <a:lnTo>
                    <a:pt x="1019" y="823"/>
                  </a:lnTo>
                  <a:lnTo>
                    <a:pt x="1018" y="823"/>
                  </a:lnTo>
                  <a:lnTo>
                    <a:pt x="1017" y="823"/>
                  </a:lnTo>
                  <a:lnTo>
                    <a:pt x="1016" y="823"/>
                  </a:lnTo>
                  <a:lnTo>
                    <a:pt x="1015" y="823"/>
                  </a:lnTo>
                  <a:lnTo>
                    <a:pt x="1012" y="823"/>
                  </a:lnTo>
                  <a:lnTo>
                    <a:pt x="1010" y="823"/>
                  </a:lnTo>
                  <a:lnTo>
                    <a:pt x="1007" y="824"/>
                  </a:lnTo>
                  <a:lnTo>
                    <a:pt x="1000" y="825"/>
                  </a:lnTo>
                  <a:lnTo>
                    <a:pt x="996" y="826"/>
                  </a:lnTo>
                  <a:lnTo>
                    <a:pt x="995" y="826"/>
                  </a:lnTo>
                  <a:lnTo>
                    <a:pt x="993" y="826"/>
                  </a:lnTo>
                  <a:lnTo>
                    <a:pt x="987" y="826"/>
                  </a:lnTo>
                  <a:lnTo>
                    <a:pt x="982" y="826"/>
                  </a:lnTo>
                  <a:lnTo>
                    <a:pt x="981" y="826"/>
                  </a:lnTo>
                  <a:lnTo>
                    <a:pt x="979" y="826"/>
                  </a:lnTo>
                  <a:lnTo>
                    <a:pt x="978" y="826"/>
                  </a:lnTo>
                  <a:lnTo>
                    <a:pt x="978" y="827"/>
                  </a:lnTo>
                  <a:lnTo>
                    <a:pt x="978" y="828"/>
                  </a:lnTo>
                  <a:lnTo>
                    <a:pt x="978" y="829"/>
                  </a:lnTo>
                  <a:lnTo>
                    <a:pt x="977" y="829"/>
                  </a:lnTo>
                  <a:lnTo>
                    <a:pt x="976" y="829"/>
                  </a:lnTo>
                  <a:lnTo>
                    <a:pt x="975" y="829"/>
                  </a:lnTo>
                  <a:lnTo>
                    <a:pt x="974" y="830"/>
                  </a:lnTo>
                  <a:lnTo>
                    <a:pt x="973" y="833"/>
                  </a:lnTo>
                  <a:lnTo>
                    <a:pt x="972" y="834"/>
                  </a:lnTo>
                  <a:lnTo>
                    <a:pt x="971" y="835"/>
                  </a:lnTo>
                  <a:lnTo>
                    <a:pt x="969" y="836"/>
                  </a:lnTo>
                  <a:lnTo>
                    <a:pt x="968" y="837"/>
                  </a:lnTo>
                  <a:lnTo>
                    <a:pt x="966" y="838"/>
                  </a:lnTo>
                  <a:lnTo>
                    <a:pt x="963" y="839"/>
                  </a:lnTo>
                  <a:lnTo>
                    <a:pt x="961" y="840"/>
                  </a:lnTo>
                  <a:lnTo>
                    <a:pt x="960" y="840"/>
                  </a:lnTo>
                  <a:lnTo>
                    <a:pt x="959" y="840"/>
                  </a:lnTo>
                  <a:lnTo>
                    <a:pt x="956" y="840"/>
                  </a:lnTo>
                  <a:lnTo>
                    <a:pt x="954" y="840"/>
                  </a:lnTo>
                  <a:lnTo>
                    <a:pt x="953" y="840"/>
                  </a:lnTo>
                  <a:lnTo>
                    <a:pt x="951" y="840"/>
                  </a:lnTo>
                  <a:lnTo>
                    <a:pt x="942" y="840"/>
                  </a:lnTo>
                  <a:lnTo>
                    <a:pt x="936" y="840"/>
                  </a:lnTo>
                  <a:lnTo>
                    <a:pt x="932" y="841"/>
                  </a:lnTo>
                  <a:lnTo>
                    <a:pt x="922" y="843"/>
                  </a:lnTo>
                  <a:lnTo>
                    <a:pt x="915" y="844"/>
                  </a:lnTo>
                  <a:lnTo>
                    <a:pt x="914" y="844"/>
                  </a:lnTo>
                  <a:lnTo>
                    <a:pt x="913" y="844"/>
                  </a:lnTo>
                  <a:lnTo>
                    <a:pt x="911" y="844"/>
                  </a:lnTo>
                  <a:lnTo>
                    <a:pt x="911" y="845"/>
                  </a:lnTo>
                  <a:lnTo>
                    <a:pt x="911" y="846"/>
                  </a:lnTo>
                  <a:lnTo>
                    <a:pt x="911" y="847"/>
                  </a:lnTo>
                  <a:lnTo>
                    <a:pt x="911" y="848"/>
                  </a:lnTo>
                  <a:lnTo>
                    <a:pt x="911" y="849"/>
                  </a:lnTo>
                  <a:lnTo>
                    <a:pt x="911" y="855"/>
                  </a:lnTo>
                  <a:lnTo>
                    <a:pt x="911" y="858"/>
                  </a:lnTo>
                  <a:lnTo>
                    <a:pt x="911" y="859"/>
                  </a:lnTo>
                  <a:lnTo>
                    <a:pt x="911" y="860"/>
                  </a:lnTo>
                  <a:lnTo>
                    <a:pt x="911" y="863"/>
                  </a:lnTo>
                  <a:lnTo>
                    <a:pt x="911" y="865"/>
                  </a:lnTo>
                  <a:lnTo>
                    <a:pt x="909" y="866"/>
                  </a:lnTo>
                  <a:lnTo>
                    <a:pt x="904" y="867"/>
                  </a:lnTo>
                  <a:lnTo>
                    <a:pt x="901" y="869"/>
                  </a:lnTo>
                  <a:lnTo>
                    <a:pt x="900" y="869"/>
                  </a:lnTo>
                  <a:lnTo>
                    <a:pt x="898" y="869"/>
                  </a:lnTo>
                  <a:lnTo>
                    <a:pt x="889" y="869"/>
                  </a:lnTo>
                  <a:lnTo>
                    <a:pt x="883" y="869"/>
                  </a:lnTo>
                  <a:lnTo>
                    <a:pt x="877" y="871"/>
                  </a:lnTo>
                  <a:lnTo>
                    <a:pt x="861" y="874"/>
                  </a:lnTo>
                  <a:lnTo>
                    <a:pt x="848" y="876"/>
                  </a:lnTo>
                  <a:lnTo>
                    <a:pt x="842" y="877"/>
                  </a:lnTo>
                  <a:lnTo>
                    <a:pt x="823" y="880"/>
                  </a:lnTo>
                  <a:lnTo>
                    <a:pt x="809" y="882"/>
                  </a:lnTo>
                  <a:lnTo>
                    <a:pt x="808" y="882"/>
                  </a:lnTo>
                  <a:lnTo>
                    <a:pt x="805" y="882"/>
                  </a:lnTo>
                  <a:lnTo>
                    <a:pt x="803" y="882"/>
                  </a:lnTo>
                  <a:lnTo>
                    <a:pt x="802" y="882"/>
                  </a:lnTo>
                  <a:lnTo>
                    <a:pt x="800" y="882"/>
                  </a:lnTo>
                  <a:lnTo>
                    <a:pt x="795" y="882"/>
                  </a:lnTo>
                  <a:lnTo>
                    <a:pt x="792" y="882"/>
                  </a:lnTo>
                  <a:lnTo>
                    <a:pt x="791" y="882"/>
                  </a:lnTo>
                  <a:lnTo>
                    <a:pt x="789" y="882"/>
                  </a:lnTo>
                  <a:lnTo>
                    <a:pt x="782" y="882"/>
                  </a:lnTo>
                  <a:lnTo>
                    <a:pt x="777" y="882"/>
                  </a:lnTo>
                  <a:lnTo>
                    <a:pt x="771" y="883"/>
                  </a:lnTo>
                  <a:lnTo>
                    <a:pt x="755" y="886"/>
                  </a:lnTo>
                  <a:lnTo>
                    <a:pt x="742" y="887"/>
                  </a:lnTo>
                  <a:lnTo>
                    <a:pt x="741" y="887"/>
                  </a:lnTo>
                  <a:lnTo>
                    <a:pt x="737" y="887"/>
                  </a:lnTo>
                  <a:lnTo>
                    <a:pt x="722" y="887"/>
                  </a:lnTo>
                  <a:lnTo>
                    <a:pt x="711" y="887"/>
                  </a:lnTo>
                  <a:lnTo>
                    <a:pt x="710" y="887"/>
                  </a:lnTo>
                  <a:lnTo>
                    <a:pt x="708" y="887"/>
                  </a:lnTo>
                  <a:lnTo>
                    <a:pt x="705" y="887"/>
                  </a:lnTo>
                  <a:lnTo>
                    <a:pt x="703" y="887"/>
                  </a:lnTo>
                  <a:lnTo>
                    <a:pt x="703" y="888"/>
                  </a:lnTo>
                  <a:lnTo>
                    <a:pt x="703" y="889"/>
                  </a:lnTo>
                  <a:lnTo>
                    <a:pt x="703" y="890"/>
                  </a:lnTo>
                  <a:lnTo>
                    <a:pt x="703" y="891"/>
                  </a:lnTo>
                  <a:lnTo>
                    <a:pt x="703" y="892"/>
                  </a:lnTo>
                  <a:lnTo>
                    <a:pt x="703" y="893"/>
                  </a:lnTo>
                  <a:lnTo>
                    <a:pt x="703" y="894"/>
                  </a:lnTo>
                  <a:lnTo>
                    <a:pt x="703" y="895"/>
                  </a:lnTo>
                  <a:lnTo>
                    <a:pt x="703" y="898"/>
                  </a:lnTo>
                  <a:lnTo>
                    <a:pt x="703" y="900"/>
                  </a:lnTo>
                  <a:lnTo>
                    <a:pt x="703" y="901"/>
                  </a:lnTo>
                  <a:lnTo>
                    <a:pt x="703" y="902"/>
                  </a:lnTo>
                  <a:lnTo>
                    <a:pt x="703" y="906"/>
                  </a:lnTo>
                  <a:lnTo>
                    <a:pt x="703" y="908"/>
                  </a:lnTo>
                  <a:lnTo>
                    <a:pt x="703" y="909"/>
                  </a:lnTo>
                  <a:lnTo>
                    <a:pt x="703" y="910"/>
                  </a:lnTo>
                  <a:lnTo>
                    <a:pt x="703" y="911"/>
                  </a:lnTo>
                  <a:lnTo>
                    <a:pt x="702" y="911"/>
                  </a:lnTo>
                  <a:lnTo>
                    <a:pt x="701" y="911"/>
                  </a:lnTo>
                  <a:lnTo>
                    <a:pt x="696" y="911"/>
                  </a:lnTo>
                  <a:lnTo>
                    <a:pt x="693" y="911"/>
                  </a:lnTo>
                  <a:lnTo>
                    <a:pt x="689" y="912"/>
                  </a:lnTo>
                  <a:lnTo>
                    <a:pt x="682" y="913"/>
                  </a:lnTo>
                  <a:lnTo>
                    <a:pt x="676" y="914"/>
                  </a:lnTo>
                  <a:lnTo>
                    <a:pt x="675" y="914"/>
                  </a:lnTo>
                  <a:lnTo>
                    <a:pt x="673" y="914"/>
                  </a:lnTo>
                  <a:lnTo>
                    <a:pt x="666" y="914"/>
                  </a:lnTo>
                  <a:lnTo>
                    <a:pt x="661" y="914"/>
                  </a:lnTo>
                  <a:lnTo>
                    <a:pt x="660" y="915"/>
                  </a:lnTo>
                  <a:lnTo>
                    <a:pt x="657" y="917"/>
                  </a:lnTo>
                  <a:lnTo>
                    <a:pt x="655" y="918"/>
                  </a:lnTo>
                  <a:lnTo>
                    <a:pt x="653" y="919"/>
                  </a:lnTo>
                  <a:lnTo>
                    <a:pt x="651" y="920"/>
                  </a:lnTo>
                  <a:lnTo>
                    <a:pt x="650" y="922"/>
                  </a:lnTo>
                  <a:lnTo>
                    <a:pt x="650" y="923"/>
                  </a:lnTo>
                  <a:lnTo>
                    <a:pt x="650" y="924"/>
                  </a:lnTo>
                  <a:lnTo>
                    <a:pt x="650" y="925"/>
                  </a:lnTo>
                  <a:lnTo>
                    <a:pt x="650" y="926"/>
                  </a:lnTo>
                  <a:lnTo>
                    <a:pt x="650" y="927"/>
                  </a:lnTo>
                  <a:lnTo>
                    <a:pt x="650" y="932"/>
                  </a:lnTo>
                  <a:lnTo>
                    <a:pt x="650" y="935"/>
                  </a:lnTo>
                  <a:lnTo>
                    <a:pt x="650" y="936"/>
                  </a:lnTo>
                  <a:lnTo>
                    <a:pt x="650" y="938"/>
                  </a:lnTo>
                  <a:lnTo>
                    <a:pt x="650" y="947"/>
                  </a:lnTo>
                  <a:lnTo>
                    <a:pt x="650" y="953"/>
                  </a:lnTo>
                  <a:lnTo>
                    <a:pt x="649" y="956"/>
                  </a:lnTo>
                  <a:lnTo>
                    <a:pt x="648" y="965"/>
                  </a:lnTo>
                  <a:lnTo>
                    <a:pt x="647" y="971"/>
                  </a:lnTo>
                  <a:lnTo>
                    <a:pt x="647" y="972"/>
                  </a:lnTo>
                  <a:lnTo>
                    <a:pt x="647" y="973"/>
                  </a:lnTo>
                  <a:lnTo>
                    <a:pt x="647" y="975"/>
                  </a:lnTo>
                  <a:lnTo>
                    <a:pt x="646" y="976"/>
                  </a:lnTo>
                  <a:lnTo>
                    <a:pt x="645" y="977"/>
                  </a:lnTo>
                  <a:lnTo>
                    <a:pt x="644" y="978"/>
                  </a:lnTo>
                  <a:lnTo>
                    <a:pt x="643" y="978"/>
                  </a:lnTo>
                  <a:lnTo>
                    <a:pt x="641" y="978"/>
                  </a:lnTo>
                  <a:lnTo>
                    <a:pt x="640" y="978"/>
                  </a:lnTo>
                  <a:lnTo>
                    <a:pt x="639" y="978"/>
                  </a:lnTo>
                  <a:lnTo>
                    <a:pt x="636" y="978"/>
                  </a:lnTo>
                  <a:lnTo>
                    <a:pt x="633" y="978"/>
                  </a:lnTo>
                  <a:lnTo>
                    <a:pt x="632" y="979"/>
                  </a:lnTo>
                  <a:lnTo>
                    <a:pt x="628" y="981"/>
                  </a:lnTo>
                  <a:lnTo>
                    <a:pt x="626" y="982"/>
                  </a:lnTo>
                  <a:lnTo>
                    <a:pt x="625" y="982"/>
                  </a:lnTo>
                  <a:lnTo>
                    <a:pt x="623" y="982"/>
                  </a:lnTo>
                  <a:lnTo>
                    <a:pt x="616" y="982"/>
                  </a:lnTo>
                  <a:lnTo>
                    <a:pt x="612" y="982"/>
                  </a:lnTo>
                  <a:lnTo>
                    <a:pt x="611" y="982"/>
                  </a:lnTo>
                  <a:lnTo>
                    <a:pt x="608" y="982"/>
                  </a:lnTo>
                  <a:lnTo>
                    <a:pt x="596" y="982"/>
                  </a:lnTo>
                  <a:lnTo>
                    <a:pt x="587" y="982"/>
                  </a:lnTo>
                  <a:lnTo>
                    <a:pt x="586" y="982"/>
                  </a:lnTo>
                  <a:lnTo>
                    <a:pt x="578" y="982"/>
                  </a:lnTo>
                  <a:lnTo>
                    <a:pt x="553" y="982"/>
                  </a:lnTo>
                  <a:lnTo>
                    <a:pt x="534" y="982"/>
                  </a:lnTo>
                  <a:lnTo>
                    <a:pt x="533" y="982"/>
                  </a:lnTo>
                  <a:lnTo>
                    <a:pt x="526" y="982"/>
                  </a:lnTo>
                  <a:lnTo>
                    <a:pt x="503" y="982"/>
                  </a:lnTo>
                  <a:lnTo>
                    <a:pt x="485" y="982"/>
                  </a:lnTo>
                  <a:lnTo>
                    <a:pt x="484" y="982"/>
                  </a:lnTo>
                  <a:lnTo>
                    <a:pt x="482" y="982"/>
                  </a:lnTo>
                  <a:lnTo>
                    <a:pt x="476" y="982"/>
                  </a:lnTo>
                  <a:lnTo>
                    <a:pt x="471" y="982"/>
                  </a:lnTo>
                  <a:lnTo>
                    <a:pt x="466" y="980"/>
                  </a:lnTo>
                  <a:lnTo>
                    <a:pt x="464" y="979"/>
                  </a:lnTo>
                  <a:lnTo>
                    <a:pt x="464" y="978"/>
                  </a:lnTo>
                  <a:lnTo>
                    <a:pt x="459" y="977"/>
                  </a:lnTo>
                  <a:lnTo>
                    <a:pt x="457" y="976"/>
                  </a:lnTo>
                  <a:lnTo>
                    <a:pt x="457" y="975"/>
                  </a:lnTo>
                  <a:lnTo>
                    <a:pt x="452" y="973"/>
                  </a:lnTo>
                  <a:lnTo>
                    <a:pt x="449" y="972"/>
                  </a:lnTo>
                  <a:lnTo>
                    <a:pt x="449" y="971"/>
                  </a:lnTo>
                  <a:lnTo>
                    <a:pt x="448" y="971"/>
                  </a:lnTo>
                  <a:lnTo>
                    <a:pt x="447" y="971"/>
                  </a:lnTo>
                  <a:lnTo>
                    <a:pt x="446" y="971"/>
                  </a:lnTo>
                  <a:lnTo>
                    <a:pt x="445" y="971"/>
                  </a:lnTo>
                  <a:lnTo>
                    <a:pt x="444" y="971"/>
                  </a:lnTo>
                  <a:lnTo>
                    <a:pt x="441" y="971"/>
                  </a:lnTo>
                  <a:lnTo>
                    <a:pt x="439" y="971"/>
                  </a:lnTo>
                  <a:lnTo>
                    <a:pt x="438" y="971"/>
                  </a:lnTo>
                  <a:lnTo>
                    <a:pt x="435" y="971"/>
                  </a:lnTo>
                  <a:lnTo>
                    <a:pt x="433" y="971"/>
                  </a:lnTo>
                  <a:lnTo>
                    <a:pt x="431" y="971"/>
                  </a:lnTo>
                  <a:lnTo>
                    <a:pt x="429" y="971"/>
                  </a:lnTo>
                  <a:lnTo>
                    <a:pt x="423" y="971"/>
                  </a:lnTo>
                  <a:lnTo>
                    <a:pt x="418" y="971"/>
                  </a:lnTo>
                  <a:lnTo>
                    <a:pt x="417" y="971"/>
                  </a:lnTo>
                  <a:lnTo>
                    <a:pt x="416" y="971"/>
                  </a:lnTo>
                  <a:lnTo>
                    <a:pt x="415" y="971"/>
                  </a:lnTo>
                  <a:lnTo>
                    <a:pt x="415" y="972"/>
                  </a:lnTo>
                  <a:lnTo>
                    <a:pt x="415" y="973"/>
                  </a:lnTo>
                  <a:lnTo>
                    <a:pt x="415" y="975"/>
                  </a:lnTo>
                  <a:lnTo>
                    <a:pt x="414" y="976"/>
                  </a:lnTo>
                  <a:lnTo>
                    <a:pt x="412" y="977"/>
                  </a:lnTo>
                  <a:lnTo>
                    <a:pt x="411" y="978"/>
                  </a:lnTo>
                  <a:lnTo>
                    <a:pt x="410" y="979"/>
                  </a:lnTo>
                  <a:lnTo>
                    <a:pt x="406" y="981"/>
                  </a:lnTo>
                  <a:lnTo>
                    <a:pt x="404" y="982"/>
                  </a:lnTo>
                  <a:lnTo>
                    <a:pt x="403" y="982"/>
                  </a:lnTo>
                  <a:lnTo>
                    <a:pt x="402" y="982"/>
                  </a:lnTo>
                  <a:lnTo>
                    <a:pt x="401" y="982"/>
                  </a:lnTo>
                  <a:lnTo>
                    <a:pt x="400" y="982"/>
                  </a:lnTo>
                  <a:lnTo>
                    <a:pt x="399" y="982"/>
                  </a:lnTo>
                  <a:lnTo>
                    <a:pt x="396" y="982"/>
                  </a:lnTo>
                  <a:lnTo>
                    <a:pt x="393" y="982"/>
                  </a:lnTo>
                  <a:lnTo>
                    <a:pt x="390" y="983"/>
                  </a:lnTo>
                  <a:lnTo>
                    <a:pt x="384" y="984"/>
                  </a:lnTo>
                  <a:lnTo>
                    <a:pt x="380" y="985"/>
                  </a:lnTo>
                  <a:lnTo>
                    <a:pt x="376" y="986"/>
                  </a:lnTo>
                  <a:lnTo>
                    <a:pt x="370" y="987"/>
                  </a:lnTo>
                  <a:lnTo>
                    <a:pt x="365" y="988"/>
                  </a:lnTo>
                  <a:lnTo>
                    <a:pt x="364" y="988"/>
                  </a:lnTo>
                  <a:lnTo>
                    <a:pt x="363" y="988"/>
                  </a:lnTo>
                  <a:lnTo>
                    <a:pt x="362" y="988"/>
                  </a:lnTo>
                  <a:lnTo>
                    <a:pt x="360" y="982"/>
                  </a:lnTo>
                  <a:lnTo>
                    <a:pt x="359" y="979"/>
                  </a:lnTo>
                  <a:lnTo>
                    <a:pt x="359" y="978"/>
                  </a:lnTo>
                  <a:lnTo>
                    <a:pt x="359" y="977"/>
                  </a:lnTo>
                  <a:lnTo>
                    <a:pt x="359" y="971"/>
                  </a:lnTo>
                  <a:lnTo>
                    <a:pt x="359" y="968"/>
                  </a:lnTo>
                  <a:lnTo>
                    <a:pt x="359" y="967"/>
                  </a:lnTo>
                  <a:lnTo>
                    <a:pt x="357" y="965"/>
                  </a:lnTo>
                  <a:lnTo>
                    <a:pt x="355" y="959"/>
                  </a:lnTo>
                  <a:lnTo>
                    <a:pt x="354" y="954"/>
                  </a:lnTo>
                  <a:lnTo>
                    <a:pt x="354" y="953"/>
                  </a:lnTo>
                  <a:lnTo>
                    <a:pt x="353" y="951"/>
                  </a:lnTo>
                  <a:lnTo>
                    <a:pt x="350" y="943"/>
                  </a:lnTo>
                  <a:lnTo>
                    <a:pt x="348" y="936"/>
                  </a:lnTo>
                  <a:lnTo>
                    <a:pt x="348" y="935"/>
                  </a:lnTo>
                  <a:lnTo>
                    <a:pt x="345" y="934"/>
                  </a:lnTo>
                  <a:lnTo>
                    <a:pt x="344" y="933"/>
                  </a:lnTo>
                  <a:lnTo>
                    <a:pt x="344" y="932"/>
                  </a:lnTo>
                  <a:lnTo>
                    <a:pt x="342" y="931"/>
                  </a:lnTo>
                  <a:lnTo>
                    <a:pt x="341" y="930"/>
                  </a:lnTo>
                  <a:lnTo>
                    <a:pt x="341" y="929"/>
                  </a:lnTo>
                  <a:lnTo>
                    <a:pt x="338" y="927"/>
                  </a:lnTo>
                  <a:lnTo>
                    <a:pt x="337" y="926"/>
                  </a:lnTo>
                  <a:lnTo>
                    <a:pt x="337" y="925"/>
                  </a:lnTo>
                  <a:lnTo>
                    <a:pt x="334" y="924"/>
                  </a:lnTo>
                  <a:lnTo>
                    <a:pt x="333" y="923"/>
                  </a:lnTo>
                  <a:lnTo>
                    <a:pt x="333" y="922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pl-PL" dirty="0"/>
            </a:p>
          </p:txBody>
        </p:sp>
        <p:sp>
          <p:nvSpPr>
            <p:cNvPr id="71" name="Freeform 146" descr="5%">
              <a:extLst>
                <a:ext uri="{FF2B5EF4-FFF2-40B4-BE49-F238E27FC236}">
                  <a16:creationId xmlns:a16="http://schemas.microsoft.com/office/drawing/2014/main" id="{D2D2975F-B0C4-65E6-4C2A-E5D9D2BF20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" y="845"/>
              <a:ext cx="768" cy="546"/>
            </a:xfrm>
            <a:custGeom>
              <a:avLst/>
              <a:gdLst>
                <a:gd name="T0" fmla="*/ 4 w 1310"/>
                <a:gd name="T1" fmla="*/ 18 h 958"/>
                <a:gd name="T2" fmla="*/ 2 w 1310"/>
                <a:gd name="T3" fmla="*/ 18 h 958"/>
                <a:gd name="T4" fmla="*/ 2 w 1310"/>
                <a:gd name="T5" fmla="*/ 17 h 958"/>
                <a:gd name="T6" fmla="*/ 3 w 1310"/>
                <a:gd name="T7" fmla="*/ 15 h 958"/>
                <a:gd name="T8" fmla="*/ 3 w 1310"/>
                <a:gd name="T9" fmla="*/ 15 h 958"/>
                <a:gd name="T10" fmla="*/ 2 w 1310"/>
                <a:gd name="T11" fmla="*/ 14 h 958"/>
                <a:gd name="T12" fmla="*/ 1 w 1310"/>
                <a:gd name="T13" fmla="*/ 13 h 958"/>
                <a:gd name="T14" fmla="*/ 1 w 1310"/>
                <a:gd name="T15" fmla="*/ 10 h 958"/>
                <a:gd name="T16" fmla="*/ 0 w 1310"/>
                <a:gd name="T17" fmla="*/ 10 h 958"/>
                <a:gd name="T18" fmla="*/ 1 w 1310"/>
                <a:gd name="T19" fmla="*/ 9 h 958"/>
                <a:gd name="T20" fmla="*/ 1 w 1310"/>
                <a:gd name="T21" fmla="*/ 6 h 958"/>
                <a:gd name="T22" fmla="*/ 0 w 1310"/>
                <a:gd name="T23" fmla="*/ 4 h 958"/>
                <a:gd name="T24" fmla="*/ 1 w 1310"/>
                <a:gd name="T25" fmla="*/ 3 h 958"/>
                <a:gd name="T26" fmla="*/ 2 w 1310"/>
                <a:gd name="T27" fmla="*/ 2 h 958"/>
                <a:gd name="T28" fmla="*/ 4 w 1310"/>
                <a:gd name="T29" fmla="*/ 2 h 958"/>
                <a:gd name="T30" fmla="*/ 6 w 1310"/>
                <a:gd name="T31" fmla="*/ 1 h 958"/>
                <a:gd name="T32" fmla="*/ 9 w 1310"/>
                <a:gd name="T33" fmla="*/ 1 h 958"/>
                <a:gd name="T34" fmla="*/ 15 w 1310"/>
                <a:gd name="T35" fmla="*/ 1 h 958"/>
                <a:gd name="T36" fmla="*/ 19 w 1310"/>
                <a:gd name="T37" fmla="*/ 1 h 958"/>
                <a:gd name="T38" fmla="*/ 22 w 1310"/>
                <a:gd name="T39" fmla="*/ 3 h 958"/>
                <a:gd name="T40" fmla="*/ 21 w 1310"/>
                <a:gd name="T41" fmla="*/ 3 h 958"/>
                <a:gd name="T42" fmla="*/ 19 w 1310"/>
                <a:gd name="T43" fmla="*/ 2 h 958"/>
                <a:gd name="T44" fmla="*/ 18 w 1310"/>
                <a:gd name="T45" fmla="*/ 1 h 958"/>
                <a:gd name="T46" fmla="*/ 19 w 1310"/>
                <a:gd name="T47" fmla="*/ 3 h 958"/>
                <a:gd name="T48" fmla="*/ 19 w 1310"/>
                <a:gd name="T49" fmla="*/ 5 h 958"/>
                <a:gd name="T50" fmla="*/ 23 w 1310"/>
                <a:gd name="T51" fmla="*/ 6 h 958"/>
                <a:gd name="T52" fmla="*/ 28 w 1310"/>
                <a:gd name="T53" fmla="*/ 6 h 958"/>
                <a:gd name="T54" fmla="*/ 30 w 1310"/>
                <a:gd name="T55" fmla="*/ 5 h 958"/>
                <a:gd name="T56" fmla="*/ 30 w 1310"/>
                <a:gd name="T57" fmla="*/ 6 h 958"/>
                <a:gd name="T58" fmla="*/ 29 w 1310"/>
                <a:gd name="T59" fmla="*/ 6 h 958"/>
                <a:gd name="T60" fmla="*/ 27 w 1310"/>
                <a:gd name="T61" fmla="*/ 7 h 958"/>
                <a:gd name="T62" fmla="*/ 26 w 1310"/>
                <a:gd name="T63" fmla="*/ 9 h 958"/>
                <a:gd name="T64" fmla="*/ 25 w 1310"/>
                <a:gd name="T65" fmla="*/ 10 h 958"/>
                <a:gd name="T66" fmla="*/ 26 w 1310"/>
                <a:gd name="T67" fmla="*/ 10 h 958"/>
                <a:gd name="T68" fmla="*/ 26 w 1310"/>
                <a:gd name="T69" fmla="*/ 11 h 958"/>
                <a:gd name="T70" fmla="*/ 28 w 1310"/>
                <a:gd name="T71" fmla="*/ 12 h 958"/>
                <a:gd name="T72" fmla="*/ 29 w 1310"/>
                <a:gd name="T73" fmla="*/ 13 h 958"/>
                <a:gd name="T74" fmla="*/ 30 w 1310"/>
                <a:gd name="T75" fmla="*/ 13 h 958"/>
                <a:gd name="T76" fmla="*/ 30 w 1310"/>
                <a:gd name="T77" fmla="*/ 14 h 958"/>
                <a:gd name="T78" fmla="*/ 29 w 1310"/>
                <a:gd name="T79" fmla="*/ 14 h 958"/>
                <a:gd name="T80" fmla="*/ 29 w 1310"/>
                <a:gd name="T81" fmla="*/ 14 h 958"/>
                <a:gd name="T82" fmla="*/ 27 w 1310"/>
                <a:gd name="T83" fmla="*/ 15 h 958"/>
                <a:gd name="T84" fmla="*/ 26 w 1310"/>
                <a:gd name="T85" fmla="*/ 15 h 958"/>
                <a:gd name="T86" fmla="*/ 26 w 1310"/>
                <a:gd name="T87" fmla="*/ 16 h 958"/>
                <a:gd name="T88" fmla="*/ 25 w 1310"/>
                <a:gd name="T89" fmla="*/ 17 h 958"/>
                <a:gd name="T90" fmla="*/ 25 w 1310"/>
                <a:gd name="T91" fmla="*/ 18 h 958"/>
                <a:gd name="T92" fmla="*/ 21 w 1310"/>
                <a:gd name="T93" fmla="*/ 18 h 958"/>
                <a:gd name="T94" fmla="*/ 18 w 1310"/>
                <a:gd name="T95" fmla="*/ 17 h 958"/>
                <a:gd name="T96" fmla="*/ 16 w 1310"/>
                <a:gd name="T97" fmla="*/ 16 h 958"/>
                <a:gd name="T98" fmla="*/ 15 w 1310"/>
                <a:gd name="T99" fmla="*/ 15 h 958"/>
                <a:gd name="T100" fmla="*/ 14 w 1310"/>
                <a:gd name="T101" fmla="*/ 15 h 958"/>
                <a:gd name="T102" fmla="*/ 13 w 1310"/>
                <a:gd name="T103" fmla="*/ 16 h 958"/>
                <a:gd name="T104" fmla="*/ 12 w 1310"/>
                <a:gd name="T105" fmla="*/ 16 h 958"/>
                <a:gd name="T106" fmla="*/ 12 w 1310"/>
                <a:gd name="T107" fmla="*/ 17 h 958"/>
                <a:gd name="T108" fmla="*/ 11 w 1310"/>
                <a:gd name="T109" fmla="*/ 17 h 958"/>
                <a:gd name="T110" fmla="*/ 11 w 1310"/>
                <a:gd name="T111" fmla="*/ 18 h 958"/>
                <a:gd name="T112" fmla="*/ 9 w 1310"/>
                <a:gd name="T113" fmla="*/ 18 h 958"/>
                <a:gd name="T114" fmla="*/ 8 w 1310"/>
                <a:gd name="T115" fmla="*/ 18 h 958"/>
                <a:gd name="T116" fmla="*/ 8 w 1310"/>
                <a:gd name="T117" fmla="*/ 18 h 958"/>
                <a:gd name="T118" fmla="*/ 8 w 1310"/>
                <a:gd name="T119" fmla="*/ 18 h 958"/>
                <a:gd name="T120" fmla="*/ 7 w 1310"/>
                <a:gd name="T121" fmla="*/ 19 h 958"/>
                <a:gd name="T122" fmla="*/ 6 w 1310"/>
                <a:gd name="T123" fmla="*/ 18 h 95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310"/>
                <a:gd name="T187" fmla="*/ 0 h 958"/>
                <a:gd name="T188" fmla="*/ 1310 w 1310"/>
                <a:gd name="T189" fmla="*/ 958 h 95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310" h="958">
                  <a:moveTo>
                    <a:pt x="193" y="922"/>
                  </a:moveTo>
                  <a:lnTo>
                    <a:pt x="190" y="923"/>
                  </a:lnTo>
                  <a:lnTo>
                    <a:pt x="187" y="923"/>
                  </a:lnTo>
                  <a:lnTo>
                    <a:pt x="185" y="923"/>
                  </a:lnTo>
                  <a:lnTo>
                    <a:pt x="183" y="924"/>
                  </a:lnTo>
                  <a:lnTo>
                    <a:pt x="182" y="924"/>
                  </a:lnTo>
                  <a:lnTo>
                    <a:pt x="180" y="925"/>
                  </a:lnTo>
                  <a:lnTo>
                    <a:pt x="180" y="926"/>
                  </a:lnTo>
                  <a:lnTo>
                    <a:pt x="180" y="929"/>
                  </a:lnTo>
                  <a:lnTo>
                    <a:pt x="180" y="931"/>
                  </a:lnTo>
                  <a:lnTo>
                    <a:pt x="179" y="932"/>
                  </a:lnTo>
                  <a:lnTo>
                    <a:pt x="178" y="937"/>
                  </a:lnTo>
                  <a:lnTo>
                    <a:pt x="177" y="939"/>
                  </a:lnTo>
                  <a:lnTo>
                    <a:pt x="176" y="941"/>
                  </a:lnTo>
                  <a:lnTo>
                    <a:pt x="176" y="942"/>
                  </a:lnTo>
                  <a:lnTo>
                    <a:pt x="171" y="944"/>
                  </a:lnTo>
                  <a:lnTo>
                    <a:pt x="169" y="944"/>
                  </a:lnTo>
                  <a:lnTo>
                    <a:pt x="166" y="943"/>
                  </a:lnTo>
                  <a:lnTo>
                    <a:pt x="165" y="942"/>
                  </a:lnTo>
                  <a:lnTo>
                    <a:pt x="165" y="941"/>
                  </a:lnTo>
                  <a:lnTo>
                    <a:pt x="164" y="941"/>
                  </a:lnTo>
                  <a:lnTo>
                    <a:pt x="161" y="940"/>
                  </a:lnTo>
                  <a:lnTo>
                    <a:pt x="160" y="940"/>
                  </a:lnTo>
                  <a:lnTo>
                    <a:pt x="160" y="939"/>
                  </a:lnTo>
                  <a:lnTo>
                    <a:pt x="159" y="939"/>
                  </a:lnTo>
                  <a:lnTo>
                    <a:pt x="158" y="939"/>
                  </a:lnTo>
                  <a:lnTo>
                    <a:pt x="157" y="939"/>
                  </a:lnTo>
                  <a:lnTo>
                    <a:pt x="157" y="938"/>
                  </a:lnTo>
                  <a:lnTo>
                    <a:pt x="153" y="937"/>
                  </a:lnTo>
                  <a:lnTo>
                    <a:pt x="152" y="936"/>
                  </a:lnTo>
                  <a:lnTo>
                    <a:pt x="147" y="935"/>
                  </a:lnTo>
                  <a:lnTo>
                    <a:pt x="145" y="934"/>
                  </a:lnTo>
                  <a:lnTo>
                    <a:pt x="145" y="932"/>
                  </a:lnTo>
                  <a:lnTo>
                    <a:pt x="140" y="930"/>
                  </a:lnTo>
                  <a:lnTo>
                    <a:pt x="138" y="929"/>
                  </a:lnTo>
                  <a:lnTo>
                    <a:pt x="133" y="928"/>
                  </a:lnTo>
                  <a:lnTo>
                    <a:pt x="131" y="927"/>
                  </a:lnTo>
                  <a:lnTo>
                    <a:pt x="131" y="926"/>
                  </a:lnTo>
                  <a:lnTo>
                    <a:pt x="126" y="924"/>
                  </a:lnTo>
                  <a:lnTo>
                    <a:pt x="124" y="923"/>
                  </a:lnTo>
                  <a:lnTo>
                    <a:pt x="124" y="922"/>
                  </a:lnTo>
                  <a:lnTo>
                    <a:pt x="120" y="921"/>
                  </a:lnTo>
                  <a:lnTo>
                    <a:pt x="118" y="920"/>
                  </a:lnTo>
                  <a:lnTo>
                    <a:pt x="118" y="919"/>
                  </a:lnTo>
                  <a:lnTo>
                    <a:pt x="114" y="918"/>
                  </a:lnTo>
                  <a:lnTo>
                    <a:pt x="107" y="912"/>
                  </a:lnTo>
                  <a:lnTo>
                    <a:pt x="101" y="909"/>
                  </a:lnTo>
                  <a:lnTo>
                    <a:pt x="101" y="908"/>
                  </a:lnTo>
                  <a:lnTo>
                    <a:pt x="100" y="908"/>
                  </a:lnTo>
                  <a:lnTo>
                    <a:pt x="98" y="908"/>
                  </a:lnTo>
                  <a:lnTo>
                    <a:pt x="94" y="907"/>
                  </a:lnTo>
                  <a:lnTo>
                    <a:pt x="91" y="906"/>
                  </a:lnTo>
                  <a:lnTo>
                    <a:pt x="91" y="905"/>
                  </a:lnTo>
                  <a:lnTo>
                    <a:pt x="85" y="903"/>
                  </a:lnTo>
                  <a:lnTo>
                    <a:pt x="82" y="902"/>
                  </a:lnTo>
                  <a:lnTo>
                    <a:pt x="82" y="901"/>
                  </a:lnTo>
                  <a:lnTo>
                    <a:pt x="82" y="899"/>
                  </a:lnTo>
                  <a:lnTo>
                    <a:pt x="82" y="898"/>
                  </a:lnTo>
                  <a:lnTo>
                    <a:pt x="82" y="896"/>
                  </a:lnTo>
                  <a:lnTo>
                    <a:pt x="78" y="893"/>
                  </a:lnTo>
                  <a:lnTo>
                    <a:pt x="77" y="891"/>
                  </a:lnTo>
                  <a:lnTo>
                    <a:pt x="77" y="890"/>
                  </a:lnTo>
                  <a:lnTo>
                    <a:pt x="74" y="887"/>
                  </a:lnTo>
                  <a:lnTo>
                    <a:pt x="73" y="885"/>
                  </a:lnTo>
                  <a:lnTo>
                    <a:pt x="73" y="884"/>
                  </a:lnTo>
                  <a:lnTo>
                    <a:pt x="72" y="881"/>
                  </a:lnTo>
                  <a:lnTo>
                    <a:pt x="72" y="878"/>
                  </a:lnTo>
                  <a:lnTo>
                    <a:pt x="72" y="877"/>
                  </a:lnTo>
                  <a:lnTo>
                    <a:pt x="71" y="874"/>
                  </a:lnTo>
                  <a:lnTo>
                    <a:pt x="71" y="873"/>
                  </a:lnTo>
                  <a:lnTo>
                    <a:pt x="71" y="872"/>
                  </a:lnTo>
                  <a:lnTo>
                    <a:pt x="71" y="870"/>
                  </a:lnTo>
                  <a:lnTo>
                    <a:pt x="71" y="864"/>
                  </a:lnTo>
                  <a:lnTo>
                    <a:pt x="71" y="859"/>
                  </a:lnTo>
                  <a:lnTo>
                    <a:pt x="71" y="858"/>
                  </a:lnTo>
                  <a:lnTo>
                    <a:pt x="71" y="854"/>
                  </a:lnTo>
                  <a:lnTo>
                    <a:pt x="72" y="841"/>
                  </a:lnTo>
                  <a:lnTo>
                    <a:pt x="73" y="831"/>
                  </a:lnTo>
                  <a:lnTo>
                    <a:pt x="74" y="830"/>
                  </a:lnTo>
                  <a:lnTo>
                    <a:pt x="74" y="825"/>
                  </a:lnTo>
                  <a:lnTo>
                    <a:pt x="76" y="811"/>
                  </a:lnTo>
                  <a:lnTo>
                    <a:pt x="77" y="799"/>
                  </a:lnTo>
                  <a:lnTo>
                    <a:pt x="78" y="798"/>
                  </a:lnTo>
                  <a:lnTo>
                    <a:pt x="78" y="797"/>
                  </a:lnTo>
                  <a:lnTo>
                    <a:pt x="78" y="794"/>
                  </a:lnTo>
                  <a:lnTo>
                    <a:pt x="78" y="792"/>
                  </a:lnTo>
                  <a:lnTo>
                    <a:pt x="78" y="790"/>
                  </a:lnTo>
                  <a:lnTo>
                    <a:pt x="79" y="790"/>
                  </a:lnTo>
                  <a:lnTo>
                    <a:pt x="85" y="790"/>
                  </a:lnTo>
                  <a:lnTo>
                    <a:pt x="88" y="790"/>
                  </a:lnTo>
                  <a:lnTo>
                    <a:pt x="89" y="790"/>
                  </a:lnTo>
                  <a:lnTo>
                    <a:pt x="91" y="790"/>
                  </a:lnTo>
                  <a:lnTo>
                    <a:pt x="97" y="789"/>
                  </a:lnTo>
                  <a:lnTo>
                    <a:pt x="102" y="788"/>
                  </a:lnTo>
                  <a:lnTo>
                    <a:pt x="103" y="787"/>
                  </a:lnTo>
                  <a:lnTo>
                    <a:pt x="105" y="787"/>
                  </a:lnTo>
                  <a:lnTo>
                    <a:pt x="113" y="787"/>
                  </a:lnTo>
                  <a:lnTo>
                    <a:pt x="120" y="787"/>
                  </a:lnTo>
                  <a:lnTo>
                    <a:pt x="121" y="787"/>
                  </a:lnTo>
                  <a:lnTo>
                    <a:pt x="122" y="786"/>
                  </a:lnTo>
                  <a:lnTo>
                    <a:pt x="123" y="785"/>
                  </a:lnTo>
                  <a:lnTo>
                    <a:pt x="124" y="784"/>
                  </a:lnTo>
                  <a:lnTo>
                    <a:pt x="125" y="782"/>
                  </a:lnTo>
                  <a:lnTo>
                    <a:pt x="126" y="781"/>
                  </a:lnTo>
                  <a:lnTo>
                    <a:pt x="127" y="780"/>
                  </a:lnTo>
                  <a:lnTo>
                    <a:pt x="125" y="779"/>
                  </a:lnTo>
                  <a:lnTo>
                    <a:pt x="124" y="778"/>
                  </a:lnTo>
                  <a:lnTo>
                    <a:pt x="124" y="777"/>
                  </a:lnTo>
                  <a:lnTo>
                    <a:pt x="124" y="776"/>
                  </a:lnTo>
                  <a:lnTo>
                    <a:pt x="124" y="772"/>
                  </a:lnTo>
                  <a:lnTo>
                    <a:pt x="124" y="770"/>
                  </a:lnTo>
                  <a:lnTo>
                    <a:pt x="124" y="769"/>
                  </a:lnTo>
                  <a:lnTo>
                    <a:pt x="124" y="768"/>
                  </a:lnTo>
                  <a:lnTo>
                    <a:pt x="124" y="763"/>
                  </a:lnTo>
                  <a:lnTo>
                    <a:pt x="124" y="760"/>
                  </a:lnTo>
                  <a:lnTo>
                    <a:pt x="124" y="759"/>
                  </a:lnTo>
                  <a:lnTo>
                    <a:pt x="124" y="758"/>
                  </a:lnTo>
                  <a:lnTo>
                    <a:pt x="124" y="757"/>
                  </a:lnTo>
                  <a:lnTo>
                    <a:pt x="124" y="756"/>
                  </a:lnTo>
                  <a:lnTo>
                    <a:pt x="122" y="754"/>
                  </a:lnTo>
                  <a:lnTo>
                    <a:pt x="121" y="753"/>
                  </a:lnTo>
                  <a:lnTo>
                    <a:pt x="121" y="752"/>
                  </a:lnTo>
                  <a:lnTo>
                    <a:pt x="115" y="750"/>
                  </a:lnTo>
                  <a:lnTo>
                    <a:pt x="113" y="749"/>
                  </a:lnTo>
                  <a:lnTo>
                    <a:pt x="113" y="748"/>
                  </a:lnTo>
                  <a:lnTo>
                    <a:pt x="112" y="748"/>
                  </a:lnTo>
                  <a:lnTo>
                    <a:pt x="111" y="748"/>
                  </a:lnTo>
                  <a:lnTo>
                    <a:pt x="106" y="748"/>
                  </a:lnTo>
                  <a:lnTo>
                    <a:pt x="103" y="748"/>
                  </a:lnTo>
                  <a:lnTo>
                    <a:pt x="93" y="745"/>
                  </a:lnTo>
                  <a:lnTo>
                    <a:pt x="89" y="743"/>
                  </a:lnTo>
                  <a:lnTo>
                    <a:pt x="89" y="742"/>
                  </a:lnTo>
                  <a:lnTo>
                    <a:pt x="86" y="740"/>
                  </a:lnTo>
                  <a:lnTo>
                    <a:pt x="85" y="739"/>
                  </a:lnTo>
                  <a:lnTo>
                    <a:pt x="85" y="738"/>
                  </a:lnTo>
                  <a:lnTo>
                    <a:pt x="83" y="736"/>
                  </a:lnTo>
                  <a:lnTo>
                    <a:pt x="82" y="735"/>
                  </a:lnTo>
                  <a:lnTo>
                    <a:pt x="82" y="734"/>
                  </a:lnTo>
                  <a:lnTo>
                    <a:pt x="82" y="733"/>
                  </a:lnTo>
                  <a:lnTo>
                    <a:pt x="82" y="730"/>
                  </a:lnTo>
                  <a:lnTo>
                    <a:pt x="82" y="728"/>
                  </a:lnTo>
                  <a:lnTo>
                    <a:pt x="82" y="727"/>
                  </a:lnTo>
                  <a:lnTo>
                    <a:pt x="79" y="725"/>
                  </a:lnTo>
                  <a:lnTo>
                    <a:pt x="76" y="717"/>
                  </a:lnTo>
                  <a:lnTo>
                    <a:pt x="74" y="711"/>
                  </a:lnTo>
                  <a:lnTo>
                    <a:pt x="74" y="710"/>
                  </a:lnTo>
                  <a:lnTo>
                    <a:pt x="73" y="708"/>
                  </a:lnTo>
                  <a:lnTo>
                    <a:pt x="72" y="701"/>
                  </a:lnTo>
                  <a:lnTo>
                    <a:pt x="71" y="696"/>
                  </a:lnTo>
                  <a:lnTo>
                    <a:pt x="71" y="695"/>
                  </a:lnTo>
                  <a:lnTo>
                    <a:pt x="69" y="692"/>
                  </a:lnTo>
                  <a:lnTo>
                    <a:pt x="68" y="690"/>
                  </a:lnTo>
                  <a:lnTo>
                    <a:pt x="68" y="689"/>
                  </a:lnTo>
                  <a:lnTo>
                    <a:pt x="68" y="687"/>
                  </a:lnTo>
                  <a:lnTo>
                    <a:pt x="68" y="686"/>
                  </a:lnTo>
                  <a:lnTo>
                    <a:pt x="68" y="685"/>
                  </a:lnTo>
                  <a:lnTo>
                    <a:pt x="67" y="685"/>
                  </a:lnTo>
                  <a:lnTo>
                    <a:pt x="65" y="685"/>
                  </a:lnTo>
                  <a:lnTo>
                    <a:pt x="64" y="685"/>
                  </a:lnTo>
                  <a:lnTo>
                    <a:pt x="63" y="685"/>
                  </a:lnTo>
                  <a:lnTo>
                    <a:pt x="61" y="685"/>
                  </a:lnTo>
                  <a:lnTo>
                    <a:pt x="60" y="685"/>
                  </a:lnTo>
                  <a:lnTo>
                    <a:pt x="59" y="685"/>
                  </a:lnTo>
                  <a:lnTo>
                    <a:pt x="58" y="685"/>
                  </a:lnTo>
                  <a:lnTo>
                    <a:pt x="55" y="685"/>
                  </a:lnTo>
                  <a:lnTo>
                    <a:pt x="53" y="685"/>
                  </a:lnTo>
                  <a:lnTo>
                    <a:pt x="49" y="683"/>
                  </a:lnTo>
                  <a:lnTo>
                    <a:pt x="47" y="682"/>
                  </a:lnTo>
                  <a:lnTo>
                    <a:pt x="47" y="681"/>
                  </a:lnTo>
                  <a:lnTo>
                    <a:pt x="46" y="681"/>
                  </a:lnTo>
                  <a:lnTo>
                    <a:pt x="44" y="681"/>
                  </a:lnTo>
                  <a:lnTo>
                    <a:pt x="42" y="681"/>
                  </a:lnTo>
                  <a:lnTo>
                    <a:pt x="42" y="680"/>
                  </a:lnTo>
                  <a:lnTo>
                    <a:pt x="42" y="677"/>
                  </a:lnTo>
                  <a:lnTo>
                    <a:pt x="42" y="675"/>
                  </a:lnTo>
                  <a:lnTo>
                    <a:pt x="42" y="674"/>
                  </a:lnTo>
                  <a:lnTo>
                    <a:pt x="41" y="672"/>
                  </a:lnTo>
                  <a:lnTo>
                    <a:pt x="40" y="665"/>
                  </a:lnTo>
                  <a:lnTo>
                    <a:pt x="39" y="661"/>
                  </a:lnTo>
                  <a:lnTo>
                    <a:pt x="39" y="660"/>
                  </a:lnTo>
                  <a:lnTo>
                    <a:pt x="39" y="656"/>
                  </a:lnTo>
                  <a:lnTo>
                    <a:pt x="39" y="641"/>
                  </a:lnTo>
                  <a:lnTo>
                    <a:pt x="39" y="629"/>
                  </a:lnTo>
                  <a:lnTo>
                    <a:pt x="39" y="628"/>
                  </a:lnTo>
                  <a:lnTo>
                    <a:pt x="39" y="627"/>
                  </a:lnTo>
                  <a:lnTo>
                    <a:pt x="39" y="619"/>
                  </a:lnTo>
                  <a:lnTo>
                    <a:pt x="39" y="589"/>
                  </a:lnTo>
                  <a:lnTo>
                    <a:pt x="39" y="567"/>
                  </a:lnTo>
                  <a:lnTo>
                    <a:pt x="39" y="565"/>
                  </a:lnTo>
                  <a:lnTo>
                    <a:pt x="39" y="561"/>
                  </a:lnTo>
                  <a:lnTo>
                    <a:pt x="39" y="548"/>
                  </a:lnTo>
                  <a:lnTo>
                    <a:pt x="39" y="537"/>
                  </a:lnTo>
                  <a:lnTo>
                    <a:pt x="39" y="536"/>
                  </a:lnTo>
                  <a:lnTo>
                    <a:pt x="37" y="533"/>
                  </a:lnTo>
                  <a:lnTo>
                    <a:pt x="36" y="531"/>
                  </a:lnTo>
                  <a:lnTo>
                    <a:pt x="36" y="530"/>
                  </a:lnTo>
                  <a:lnTo>
                    <a:pt x="35" y="528"/>
                  </a:lnTo>
                  <a:lnTo>
                    <a:pt x="33" y="519"/>
                  </a:lnTo>
                  <a:lnTo>
                    <a:pt x="32" y="513"/>
                  </a:lnTo>
                  <a:lnTo>
                    <a:pt x="32" y="512"/>
                  </a:lnTo>
                  <a:lnTo>
                    <a:pt x="31" y="510"/>
                  </a:lnTo>
                  <a:lnTo>
                    <a:pt x="30" y="501"/>
                  </a:lnTo>
                  <a:lnTo>
                    <a:pt x="29" y="495"/>
                  </a:lnTo>
                  <a:lnTo>
                    <a:pt x="29" y="494"/>
                  </a:lnTo>
                  <a:lnTo>
                    <a:pt x="27" y="493"/>
                  </a:lnTo>
                  <a:lnTo>
                    <a:pt x="26" y="492"/>
                  </a:lnTo>
                  <a:lnTo>
                    <a:pt x="26" y="491"/>
                  </a:lnTo>
                  <a:lnTo>
                    <a:pt x="22" y="490"/>
                  </a:lnTo>
                  <a:lnTo>
                    <a:pt x="21" y="489"/>
                  </a:lnTo>
                  <a:lnTo>
                    <a:pt x="21" y="487"/>
                  </a:lnTo>
                  <a:lnTo>
                    <a:pt x="20" y="487"/>
                  </a:lnTo>
                  <a:lnTo>
                    <a:pt x="19" y="487"/>
                  </a:lnTo>
                  <a:lnTo>
                    <a:pt x="18" y="487"/>
                  </a:lnTo>
                  <a:lnTo>
                    <a:pt x="17" y="487"/>
                  </a:lnTo>
                  <a:lnTo>
                    <a:pt x="16" y="487"/>
                  </a:lnTo>
                  <a:lnTo>
                    <a:pt x="11" y="485"/>
                  </a:lnTo>
                  <a:lnTo>
                    <a:pt x="8" y="484"/>
                  </a:lnTo>
                  <a:lnTo>
                    <a:pt x="8" y="483"/>
                  </a:lnTo>
                  <a:lnTo>
                    <a:pt x="7" y="483"/>
                  </a:lnTo>
                  <a:lnTo>
                    <a:pt x="5" y="483"/>
                  </a:lnTo>
                  <a:lnTo>
                    <a:pt x="2" y="483"/>
                  </a:lnTo>
                  <a:lnTo>
                    <a:pt x="0" y="483"/>
                  </a:lnTo>
                  <a:lnTo>
                    <a:pt x="0" y="482"/>
                  </a:lnTo>
                  <a:lnTo>
                    <a:pt x="0" y="481"/>
                  </a:lnTo>
                  <a:lnTo>
                    <a:pt x="0" y="480"/>
                  </a:lnTo>
                  <a:lnTo>
                    <a:pt x="0" y="479"/>
                  </a:lnTo>
                  <a:lnTo>
                    <a:pt x="0" y="478"/>
                  </a:lnTo>
                  <a:lnTo>
                    <a:pt x="0" y="477"/>
                  </a:lnTo>
                  <a:lnTo>
                    <a:pt x="0" y="476"/>
                  </a:lnTo>
                  <a:lnTo>
                    <a:pt x="0" y="473"/>
                  </a:lnTo>
                  <a:lnTo>
                    <a:pt x="0" y="471"/>
                  </a:lnTo>
                  <a:lnTo>
                    <a:pt x="0" y="469"/>
                  </a:lnTo>
                  <a:lnTo>
                    <a:pt x="0" y="468"/>
                  </a:lnTo>
                  <a:lnTo>
                    <a:pt x="0" y="465"/>
                  </a:lnTo>
                  <a:lnTo>
                    <a:pt x="0" y="463"/>
                  </a:lnTo>
                  <a:lnTo>
                    <a:pt x="0" y="462"/>
                  </a:lnTo>
                  <a:lnTo>
                    <a:pt x="0" y="461"/>
                  </a:lnTo>
                  <a:lnTo>
                    <a:pt x="0" y="460"/>
                  </a:lnTo>
                  <a:lnTo>
                    <a:pt x="0" y="459"/>
                  </a:lnTo>
                  <a:lnTo>
                    <a:pt x="1" y="459"/>
                  </a:lnTo>
                  <a:lnTo>
                    <a:pt x="4" y="459"/>
                  </a:lnTo>
                  <a:lnTo>
                    <a:pt x="7" y="459"/>
                  </a:lnTo>
                  <a:lnTo>
                    <a:pt x="8" y="459"/>
                  </a:lnTo>
                  <a:lnTo>
                    <a:pt x="9" y="459"/>
                  </a:lnTo>
                  <a:lnTo>
                    <a:pt x="12" y="459"/>
                  </a:lnTo>
                  <a:lnTo>
                    <a:pt x="14" y="459"/>
                  </a:lnTo>
                  <a:lnTo>
                    <a:pt x="15" y="459"/>
                  </a:lnTo>
                  <a:lnTo>
                    <a:pt x="18" y="459"/>
                  </a:lnTo>
                  <a:lnTo>
                    <a:pt x="20" y="459"/>
                  </a:lnTo>
                  <a:lnTo>
                    <a:pt x="21" y="459"/>
                  </a:lnTo>
                  <a:lnTo>
                    <a:pt x="21" y="458"/>
                  </a:lnTo>
                  <a:lnTo>
                    <a:pt x="21" y="457"/>
                  </a:lnTo>
                  <a:lnTo>
                    <a:pt x="21" y="456"/>
                  </a:lnTo>
                  <a:lnTo>
                    <a:pt x="23" y="451"/>
                  </a:lnTo>
                  <a:lnTo>
                    <a:pt x="24" y="449"/>
                  </a:lnTo>
                  <a:lnTo>
                    <a:pt x="26" y="448"/>
                  </a:lnTo>
                  <a:lnTo>
                    <a:pt x="27" y="444"/>
                  </a:lnTo>
                  <a:lnTo>
                    <a:pt x="28" y="442"/>
                  </a:lnTo>
                  <a:lnTo>
                    <a:pt x="29" y="441"/>
                  </a:lnTo>
                  <a:lnTo>
                    <a:pt x="29" y="440"/>
                  </a:lnTo>
                  <a:lnTo>
                    <a:pt x="29" y="439"/>
                  </a:lnTo>
                  <a:lnTo>
                    <a:pt x="29" y="438"/>
                  </a:lnTo>
                  <a:lnTo>
                    <a:pt x="30" y="433"/>
                  </a:lnTo>
                  <a:lnTo>
                    <a:pt x="31" y="431"/>
                  </a:lnTo>
                  <a:lnTo>
                    <a:pt x="32" y="430"/>
                  </a:lnTo>
                  <a:lnTo>
                    <a:pt x="36" y="429"/>
                  </a:lnTo>
                  <a:lnTo>
                    <a:pt x="38" y="428"/>
                  </a:lnTo>
                  <a:lnTo>
                    <a:pt x="39" y="427"/>
                  </a:lnTo>
                  <a:lnTo>
                    <a:pt x="38" y="421"/>
                  </a:lnTo>
                  <a:lnTo>
                    <a:pt x="37" y="402"/>
                  </a:lnTo>
                  <a:lnTo>
                    <a:pt x="36" y="386"/>
                  </a:lnTo>
                  <a:lnTo>
                    <a:pt x="36" y="385"/>
                  </a:lnTo>
                  <a:lnTo>
                    <a:pt x="35" y="375"/>
                  </a:lnTo>
                  <a:lnTo>
                    <a:pt x="33" y="343"/>
                  </a:lnTo>
                  <a:lnTo>
                    <a:pt x="32" y="320"/>
                  </a:lnTo>
                  <a:lnTo>
                    <a:pt x="32" y="318"/>
                  </a:lnTo>
                  <a:lnTo>
                    <a:pt x="31" y="307"/>
                  </a:lnTo>
                  <a:lnTo>
                    <a:pt x="30" y="275"/>
                  </a:lnTo>
                  <a:lnTo>
                    <a:pt x="29" y="249"/>
                  </a:lnTo>
                  <a:lnTo>
                    <a:pt x="29" y="247"/>
                  </a:lnTo>
                  <a:lnTo>
                    <a:pt x="28" y="244"/>
                  </a:lnTo>
                  <a:lnTo>
                    <a:pt x="27" y="232"/>
                  </a:lnTo>
                  <a:lnTo>
                    <a:pt x="26" y="224"/>
                  </a:lnTo>
                  <a:lnTo>
                    <a:pt x="26" y="223"/>
                  </a:lnTo>
                  <a:lnTo>
                    <a:pt x="22" y="220"/>
                  </a:lnTo>
                  <a:lnTo>
                    <a:pt x="21" y="219"/>
                  </a:lnTo>
                  <a:lnTo>
                    <a:pt x="21" y="218"/>
                  </a:lnTo>
                  <a:lnTo>
                    <a:pt x="20" y="218"/>
                  </a:lnTo>
                  <a:lnTo>
                    <a:pt x="19" y="218"/>
                  </a:lnTo>
                  <a:lnTo>
                    <a:pt x="18" y="218"/>
                  </a:lnTo>
                  <a:lnTo>
                    <a:pt x="17" y="218"/>
                  </a:lnTo>
                  <a:lnTo>
                    <a:pt x="16" y="218"/>
                  </a:lnTo>
                  <a:lnTo>
                    <a:pt x="11" y="218"/>
                  </a:lnTo>
                  <a:lnTo>
                    <a:pt x="8" y="218"/>
                  </a:lnTo>
                  <a:lnTo>
                    <a:pt x="7" y="218"/>
                  </a:lnTo>
                  <a:lnTo>
                    <a:pt x="5" y="218"/>
                  </a:lnTo>
                  <a:lnTo>
                    <a:pt x="2" y="218"/>
                  </a:lnTo>
                  <a:lnTo>
                    <a:pt x="0" y="218"/>
                  </a:lnTo>
                  <a:lnTo>
                    <a:pt x="0" y="217"/>
                  </a:lnTo>
                  <a:lnTo>
                    <a:pt x="0" y="216"/>
                  </a:lnTo>
                  <a:lnTo>
                    <a:pt x="0" y="215"/>
                  </a:lnTo>
                  <a:lnTo>
                    <a:pt x="0" y="214"/>
                  </a:lnTo>
                  <a:lnTo>
                    <a:pt x="0" y="209"/>
                  </a:lnTo>
                  <a:lnTo>
                    <a:pt x="0" y="206"/>
                  </a:lnTo>
                  <a:lnTo>
                    <a:pt x="0" y="205"/>
                  </a:lnTo>
                  <a:lnTo>
                    <a:pt x="0" y="202"/>
                  </a:lnTo>
                  <a:lnTo>
                    <a:pt x="0" y="194"/>
                  </a:lnTo>
                  <a:lnTo>
                    <a:pt x="0" y="188"/>
                  </a:lnTo>
                  <a:lnTo>
                    <a:pt x="0" y="187"/>
                  </a:lnTo>
                  <a:lnTo>
                    <a:pt x="0" y="183"/>
                  </a:lnTo>
                  <a:lnTo>
                    <a:pt x="0" y="174"/>
                  </a:lnTo>
                  <a:lnTo>
                    <a:pt x="0" y="166"/>
                  </a:lnTo>
                  <a:lnTo>
                    <a:pt x="0" y="165"/>
                  </a:lnTo>
                  <a:lnTo>
                    <a:pt x="0" y="164"/>
                  </a:lnTo>
                  <a:lnTo>
                    <a:pt x="0" y="163"/>
                  </a:lnTo>
                  <a:lnTo>
                    <a:pt x="0" y="162"/>
                  </a:lnTo>
                  <a:lnTo>
                    <a:pt x="1" y="162"/>
                  </a:lnTo>
                  <a:lnTo>
                    <a:pt x="4" y="162"/>
                  </a:lnTo>
                  <a:lnTo>
                    <a:pt x="7" y="162"/>
                  </a:lnTo>
                  <a:lnTo>
                    <a:pt x="8" y="162"/>
                  </a:lnTo>
                  <a:lnTo>
                    <a:pt x="10" y="162"/>
                  </a:lnTo>
                  <a:lnTo>
                    <a:pt x="16" y="162"/>
                  </a:lnTo>
                  <a:lnTo>
                    <a:pt x="20" y="162"/>
                  </a:lnTo>
                  <a:lnTo>
                    <a:pt x="21" y="161"/>
                  </a:lnTo>
                  <a:lnTo>
                    <a:pt x="24" y="161"/>
                  </a:lnTo>
                  <a:lnTo>
                    <a:pt x="34" y="161"/>
                  </a:lnTo>
                  <a:lnTo>
                    <a:pt x="40" y="161"/>
                  </a:lnTo>
                  <a:lnTo>
                    <a:pt x="40" y="160"/>
                  </a:lnTo>
                  <a:lnTo>
                    <a:pt x="49" y="161"/>
                  </a:lnTo>
                  <a:lnTo>
                    <a:pt x="56" y="160"/>
                  </a:lnTo>
                  <a:lnTo>
                    <a:pt x="58" y="159"/>
                  </a:lnTo>
                  <a:lnTo>
                    <a:pt x="59" y="159"/>
                  </a:lnTo>
                  <a:lnTo>
                    <a:pt x="61" y="158"/>
                  </a:lnTo>
                  <a:lnTo>
                    <a:pt x="65" y="157"/>
                  </a:lnTo>
                  <a:lnTo>
                    <a:pt x="68" y="155"/>
                  </a:lnTo>
                  <a:lnTo>
                    <a:pt x="69" y="153"/>
                  </a:lnTo>
                  <a:lnTo>
                    <a:pt x="70" y="152"/>
                  </a:lnTo>
                  <a:lnTo>
                    <a:pt x="74" y="148"/>
                  </a:lnTo>
                  <a:lnTo>
                    <a:pt x="77" y="146"/>
                  </a:lnTo>
                  <a:lnTo>
                    <a:pt x="78" y="145"/>
                  </a:lnTo>
                  <a:lnTo>
                    <a:pt x="82" y="141"/>
                  </a:lnTo>
                  <a:lnTo>
                    <a:pt x="84" y="139"/>
                  </a:lnTo>
                  <a:lnTo>
                    <a:pt x="85" y="138"/>
                  </a:lnTo>
                  <a:lnTo>
                    <a:pt x="88" y="130"/>
                  </a:lnTo>
                  <a:lnTo>
                    <a:pt x="90" y="126"/>
                  </a:lnTo>
                  <a:lnTo>
                    <a:pt x="91" y="125"/>
                  </a:lnTo>
                  <a:lnTo>
                    <a:pt x="93" y="120"/>
                  </a:lnTo>
                  <a:lnTo>
                    <a:pt x="95" y="117"/>
                  </a:lnTo>
                  <a:lnTo>
                    <a:pt x="96" y="116"/>
                  </a:lnTo>
                  <a:lnTo>
                    <a:pt x="103" y="112"/>
                  </a:lnTo>
                  <a:lnTo>
                    <a:pt x="106" y="110"/>
                  </a:lnTo>
                  <a:lnTo>
                    <a:pt x="107" y="109"/>
                  </a:lnTo>
                  <a:lnTo>
                    <a:pt x="108" y="109"/>
                  </a:lnTo>
                  <a:lnTo>
                    <a:pt x="113" y="108"/>
                  </a:lnTo>
                  <a:lnTo>
                    <a:pt x="116" y="107"/>
                  </a:lnTo>
                  <a:lnTo>
                    <a:pt x="118" y="106"/>
                  </a:lnTo>
                  <a:lnTo>
                    <a:pt x="120" y="106"/>
                  </a:lnTo>
                  <a:lnTo>
                    <a:pt x="126" y="105"/>
                  </a:lnTo>
                  <a:lnTo>
                    <a:pt x="131" y="104"/>
                  </a:lnTo>
                  <a:lnTo>
                    <a:pt x="132" y="103"/>
                  </a:lnTo>
                  <a:lnTo>
                    <a:pt x="134" y="103"/>
                  </a:lnTo>
                  <a:lnTo>
                    <a:pt x="141" y="102"/>
                  </a:lnTo>
                  <a:lnTo>
                    <a:pt x="145" y="101"/>
                  </a:lnTo>
                  <a:lnTo>
                    <a:pt x="146" y="100"/>
                  </a:lnTo>
                  <a:lnTo>
                    <a:pt x="147" y="100"/>
                  </a:lnTo>
                  <a:lnTo>
                    <a:pt x="151" y="100"/>
                  </a:lnTo>
                  <a:lnTo>
                    <a:pt x="157" y="99"/>
                  </a:lnTo>
                  <a:lnTo>
                    <a:pt x="158" y="98"/>
                  </a:lnTo>
                  <a:lnTo>
                    <a:pt x="161" y="97"/>
                  </a:lnTo>
                  <a:lnTo>
                    <a:pt x="163" y="95"/>
                  </a:lnTo>
                  <a:lnTo>
                    <a:pt x="164" y="94"/>
                  </a:lnTo>
                  <a:lnTo>
                    <a:pt x="165" y="91"/>
                  </a:lnTo>
                  <a:lnTo>
                    <a:pt x="165" y="89"/>
                  </a:lnTo>
                  <a:lnTo>
                    <a:pt x="166" y="88"/>
                  </a:lnTo>
                  <a:lnTo>
                    <a:pt x="166" y="86"/>
                  </a:lnTo>
                  <a:lnTo>
                    <a:pt x="166" y="83"/>
                  </a:lnTo>
                  <a:lnTo>
                    <a:pt x="166" y="81"/>
                  </a:lnTo>
                  <a:lnTo>
                    <a:pt x="167" y="80"/>
                  </a:lnTo>
                  <a:lnTo>
                    <a:pt x="167" y="78"/>
                  </a:lnTo>
                  <a:lnTo>
                    <a:pt x="168" y="76"/>
                  </a:lnTo>
                  <a:lnTo>
                    <a:pt x="169" y="75"/>
                  </a:lnTo>
                  <a:lnTo>
                    <a:pt x="170" y="74"/>
                  </a:lnTo>
                  <a:lnTo>
                    <a:pt x="171" y="73"/>
                  </a:lnTo>
                  <a:lnTo>
                    <a:pt x="175" y="72"/>
                  </a:lnTo>
                  <a:lnTo>
                    <a:pt x="178" y="72"/>
                  </a:lnTo>
                  <a:lnTo>
                    <a:pt x="183" y="71"/>
                  </a:lnTo>
                  <a:lnTo>
                    <a:pt x="184" y="70"/>
                  </a:lnTo>
                  <a:lnTo>
                    <a:pt x="185" y="70"/>
                  </a:lnTo>
                  <a:lnTo>
                    <a:pt x="187" y="70"/>
                  </a:lnTo>
                  <a:lnTo>
                    <a:pt x="192" y="70"/>
                  </a:lnTo>
                  <a:lnTo>
                    <a:pt x="196" y="70"/>
                  </a:lnTo>
                  <a:lnTo>
                    <a:pt x="198" y="69"/>
                  </a:lnTo>
                  <a:lnTo>
                    <a:pt x="199" y="69"/>
                  </a:lnTo>
                  <a:lnTo>
                    <a:pt x="201" y="69"/>
                  </a:lnTo>
                  <a:lnTo>
                    <a:pt x="205" y="67"/>
                  </a:lnTo>
                  <a:lnTo>
                    <a:pt x="210" y="65"/>
                  </a:lnTo>
                  <a:lnTo>
                    <a:pt x="212" y="64"/>
                  </a:lnTo>
                  <a:lnTo>
                    <a:pt x="218" y="62"/>
                  </a:lnTo>
                  <a:lnTo>
                    <a:pt x="224" y="59"/>
                  </a:lnTo>
                  <a:lnTo>
                    <a:pt x="237" y="56"/>
                  </a:lnTo>
                  <a:lnTo>
                    <a:pt x="245" y="54"/>
                  </a:lnTo>
                  <a:lnTo>
                    <a:pt x="249" y="54"/>
                  </a:lnTo>
                  <a:lnTo>
                    <a:pt x="259" y="53"/>
                  </a:lnTo>
                  <a:lnTo>
                    <a:pt x="267" y="52"/>
                  </a:lnTo>
                  <a:lnTo>
                    <a:pt x="268" y="51"/>
                  </a:lnTo>
                  <a:lnTo>
                    <a:pt x="271" y="51"/>
                  </a:lnTo>
                  <a:lnTo>
                    <a:pt x="284" y="50"/>
                  </a:lnTo>
                  <a:lnTo>
                    <a:pt x="293" y="50"/>
                  </a:lnTo>
                  <a:lnTo>
                    <a:pt x="294" y="49"/>
                  </a:lnTo>
                  <a:lnTo>
                    <a:pt x="297" y="49"/>
                  </a:lnTo>
                  <a:lnTo>
                    <a:pt x="308" y="49"/>
                  </a:lnTo>
                  <a:lnTo>
                    <a:pt x="316" y="49"/>
                  </a:lnTo>
                  <a:lnTo>
                    <a:pt x="317" y="49"/>
                  </a:lnTo>
                  <a:lnTo>
                    <a:pt x="321" y="50"/>
                  </a:lnTo>
                  <a:lnTo>
                    <a:pt x="331" y="50"/>
                  </a:lnTo>
                  <a:lnTo>
                    <a:pt x="340" y="50"/>
                  </a:lnTo>
                  <a:lnTo>
                    <a:pt x="341" y="50"/>
                  </a:lnTo>
                  <a:lnTo>
                    <a:pt x="343" y="50"/>
                  </a:lnTo>
                  <a:lnTo>
                    <a:pt x="351" y="49"/>
                  </a:lnTo>
                  <a:lnTo>
                    <a:pt x="361" y="46"/>
                  </a:lnTo>
                  <a:lnTo>
                    <a:pt x="363" y="45"/>
                  </a:lnTo>
                  <a:lnTo>
                    <a:pt x="365" y="44"/>
                  </a:lnTo>
                  <a:lnTo>
                    <a:pt x="371" y="37"/>
                  </a:lnTo>
                  <a:lnTo>
                    <a:pt x="375" y="33"/>
                  </a:lnTo>
                  <a:lnTo>
                    <a:pt x="377" y="32"/>
                  </a:lnTo>
                  <a:lnTo>
                    <a:pt x="378" y="30"/>
                  </a:lnTo>
                  <a:lnTo>
                    <a:pt x="379" y="28"/>
                  </a:lnTo>
                  <a:lnTo>
                    <a:pt x="382" y="26"/>
                  </a:lnTo>
                  <a:lnTo>
                    <a:pt x="385" y="23"/>
                  </a:lnTo>
                  <a:lnTo>
                    <a:pt x="391" y="20"/>
                  </a:lnTo>
                  <a:lnTo>
                    <a:pt x="393" y="19"/>
                  </a:lnTo>
                  <a:lnTo>
                    <a:pt x="398" y="19"/>
                  </a:lnTo>
                  <a:lnTo>
                    <a:pt x="410" y="16"/>
                  </a:lnTo>
                  <a:lnTo>
                    <a:pt x="416" y="14"/>
                  </a:lnTo>
                  <a:lnTo>
                    <a:pt x="417" y="13"/>
                  </a:lnTo>
                  <a:lnTo>
                    <a:pt x="422" y="13"/>
                  </a:lnTo>
                  <a:lnTo>
                    <a:pt x="437" y="12"/>
                  </a:lnTo>
                  <a:lnTo>
                    <a:pt x="443" y="11"/>
                  </a:lnTo>
                  <a:lnTo>
                    <a:pt x="445" y="11"/>
                  </a:lnTo>
                  <a:lnTo>
                    <a:pt x="444" y="10"/>
                  </a:lnTo>
                  <a:lnTo>
                    <a:pt x="448" y="10"/>
                  </a:lnTo>
                  <a:lnTo>
                    <a:pt x="464" y="9"/>
                  </a:lnTo>
                  <a:lnTo>
                    <a:pt x="475" y="8"/>
                  </a:lnTo>
                  <a:lnTo>
                    <a:pt x="480" y="8"/>
                  </a:lnTo>
                  <a:lnTo>
                    <a:pt x="496" y="4"/>
                  </a:lnTo>
                  <a:lnTo>
                    <a:pt x="509" y="3"/>
                  </a:lnTo>
                  <a:lnTo>
                    <a:pt x="510" y="2"/>
                  </a:lnTo>
                  <a:lnTo>
                    <a:pt x="515" y="2"/>
                  </a:lnTo>
                  <a:lnTo>
                    <a:pt x="533" y="1"/>
                  </a:lnTo>
                  <a:lnTo>
                    <a:pt x="547" y="1"/>
                  </a:lnTo>
                  <a:lnTo>
                    <a:pt x="548" y="0"/>
                  </a:lnTo>
                  <a:lnTo>
                    <a:pt x="554" y="1"/>
                  </a:lnTo>
                  <a:lnTo>
                    <a:pt x="575" y="1"/>
                  </a:lnTo>
                  <a:lnTo>
                    <a:pt x="591" y="1"/>
                  </a:lnTo>
                  <a:lnTo>
                    <a:pt x="592" y="1"/>
                  </a:lnTo>
                  <a:lnTo>
                    <a:pt x="599" y="1"/>
                  </a:lnTo>
                  <a:lnTo>
                    <a:pt x="620" y="1"/>
                  </a:lnTo>
                  <a:lnTo>
                    <a:pt x="637" y="1"/>
                  </a:lnTo>
                  <a:lnTo>
                    <a:pt x="638" y="1"/>
                  </a:lnTo>
                  <a:lnTo>
                    <a:pt x="645" y="1"/>
                  </a:lnTo>
                  <a:lnTo>
                    <a:pt x="667" y="1"/>
                  </a:lnTo>
                  <a:lnTo>
                    <a:pt x="685" y="1"/>
                  </a:lnTo>
                  <a:lnTo>
                    <a:pt x="686" y="1"/>
                  </a:lnTo>
                  <a:lnTo>
                    <a:pt x="692" y="2"/>
                  </a:lnTo>
                  <a:lnTo>
                    <a:pt x="711" y="3"/>
                  </a:lnTo>
                  <a:lnTo>
                    <a:pt x="725" y="3"/>
                  </a:lnTo>
                  <a:lnTo>
                    <a:pt x="727" y="3"/>
                  </a:lnTo>
                  <a:lnTo>
                    <a:pt x="730" y="4"/>
                  </a:lnTo>
                  <a:lnTo>
                    <a:pt x="739" y="5"/>
                  </a:lnTo>
                  <a:lnTo>
                    <a:pt x="747" y="6"/>
                  </a:lnTo>
                  <a:lnTo>
                    <a:pt x="748" y="6"/>
                  </a:lnTo>
                  <a:lnTo>
                    <a:pt x="750" y="8"/>
                  </a:lnTo>
                  <a:lnTo>
                    <a:pt x="759" y="11"/>
                  </a:lnTo>
                  <a:lnTo>
                    <a:pt x="766" y="13"/>
                  </a:lnTo>
                  <a:lnTo>
                    <a:pt x="767" y="13"/>
                  </a:lnTo>
                  <a:lnTo>
                    <a:pt x="770" y="15"/>
                  </a:lnTo>
                  <a:lnTo>
                    <a:pt x="779" y="19"/>
                  </a:lnTo>
                  <a:lnTo>
                    <a:pt x="787" y="22"/>
                  </a:lnTo>
                  <a:lnTo>
                    <a:pt x="788" y="22"/>
                  </a:lnTo>
                  <a:lnTo>
                    <a:pt x="790" y="23"/>
                  </a:lnTo>
                  <a:lnTo>
                    <a:pt x="796" y="28"/>
                  </a:lnTo>
                  <a:lnTo>
                    <a:pt x="804" y="32"/>
                  </a:lnTo>
                  <a:lnTo>
                    <a:pt x="806" y="32"/>
                  </a:lnTo>
                  <a:lnTo>
                    <a:pt x="809" y="34"/>
                  </a:lnTo>
                  <a:lnTo>
                    <a:pt x="821" y="40"/>
                  </a:lnTo>
                  <a:lnTo>
                    <a:pt x="831" y="46"/>
                  </a:lnTo>
                  <a:lnTo>
                    <a:pt x="833" y="47"/>
                  </a:lnTo>
                  <a:lnTo>
                    <a:pt x="835" y="49"/>
                  </a:lnTo>
                  <a:lnTo>
                    <a:pt x="844" y="53"/>
                  </a:lnTo>
                  <a:lnTo>
                    <a:pt x="850" y="56"/>
                  </a:lnTo>
                  <a:lnTo>
                    <a:pt x="851" y="56"/>
                  </a:lnTo>
                  <a:lnTo>
                    <a:pt x="853" y="59"/>
                  </a:lnTo>
                  <a:lnTo>
                    <a:pt x="863" y="66"/>
                  </a:lnTo>
                  <a:lnTo>
                    <a:pt x="870" y="70"/>
                  </a:lnTo>
                  <a:lnTo>
                    <a:pt x="871" y="70"/>
                  </a:lnTo>
                  <a:lnTo>
                    <a:pt x="873" y="73"/>
                  </a:lnTo>
                  <a:lnTo>
                    <a:pt x="882" y="80"/>
                  </a:lnTo>
                  <a:lnTo>
                    <a:pt x="888" y="84"/>
                  </a:lnTo>
                  <a:lnTo>
                    <a:pt x="889" y="84"/>
                  </a:lnTo>
                  <a:lnTo>
                    <a:pt x="894" y="88"/>
                  </a:lnTo>
                  <a:lnTo>
                    <a:pt x="907" y="100"/>
                  </a:lnTo>
                  <a:lnTo>
                    <a:pt x="915" y="105"/>
                  </a:lnTo>
                  <a:lnTo>
                    <a:pt x="914" y="104"/>
                  </a:lnTo>
                  <a:lnTo>
                    <a:pt x="916" y="107"/>
                  </a:lnTo>
                  <a:lnTo>
                    <a:pt x="923" y="115"/>
                  </a:lnTo>
                  <a:lnTo>
                    <a:pt x="930" y="120"/>
                  </a:lnTo>
                  <a:lnTo>
                    <a:pt x="931" y="120"/>
                  </a:lnTo>
                  <a:lnTo>
                    <a:pt x="932" y="122"/>
                  </a:lnTo>
                  <a:lnTo>
                    <a:pt x="935" y="125"/>
                  </a:lnTo>
                  <a:lnTo>
                    <a:pt x="937" y="127"/>
                  </a:lnTo>
                  <a:lnTo>
                    <a:pt x="938" y="127"/>
                  </a:lnTo>
                  <a:lnTo>
                    <a:pt x="939" y="131"/>
                  </a:lnTo>
                  <a:lnTo>
                    <a:pt x="941" y="134"/>
                  </a:lnTo>
                  <a:lnTo>
                    <a:pt x="944" y="139"/>
                  </a:lnTo>
                  <a:lnTo>
                    <a:pt x="946" y="142"/>
                  </a:lnTo>
                  <a:lnTo>
                    <a:pt x="946" y="144"/>
                  </a:lnTo>
                  <a:lnTo>
                    <a:pt x="947" y="147"/>
                  </a:lnTo>
                  <a:lnTo>
                    <a:pt x="949" y="154"/>
                  </a:lnTo>
                  <a:lnTo>
                    <a:pt x="947" y="159"/>
                  </a:lnTo>
                  <a:lnTo>
                    <a:pt x="946" y="160"/>
                  </a:lnTo>
                  <a:lnTo>
                    <a:pt x="945" y="162"/>
                  </a:lnTo>
                  <a:lnTo>
                    <a:pt x="942" y="166"/>
                  </a:lnTo>
                  <a:lnTo>
                    <a:pt x="939" y="171"/>
                  </a:lnTo>
                  <a:lnTo>
                    <a:pt x="938" y="172"/>
                  </a:lnTo>
                  <a:lnTo>
                    <a:pt x="935" y="173"/>
                  </a:lnTo>
                  <a:lnTo>
                    <a:pt x="930" y="175"/>
                  </a:lnTo>
                  <a:lnTo>
                    <a:pt x="926" y="175"/>
                  </a:lnTo>
                  <a:lnTo>
                    <a:pt x="924" y="176"/>
                  </a:lnTo>
                  <a:lnTo>
                    <a:pt x="920" y="176"/>
                  </a:lnTo>
                  <a:lnTo>
                    <a:pt x="914" y="175"/>
                  </a:lnTo>
                  <a:lnTo>
                    <a:pt x="913" y="174"/>
                  </a:lnTo>
                  <a:lnTo>
                    <a:pt x="910" y="174"/>
                  </a:lnTo>
                  <a:lnTo>
                    <a:pt x="907" y="173"/>
                  </a:lnTo>
                  <a:lnTo>
                    <a:pt x="905" y="172"/>
                  </a:lnTo>
                  <a:lnTo>
                    <a:pt x="901" y="167"/>
                  </a:lnTo>
                  <a:lnTo>
                    <a:pt x="899" y="163"/>
                  </a:lnTo>
                  <a:lnTo>
                    <a:pt x="897" y="161"/>
                  </a:lnTo>
                  <a:lnTo>
                    <a:pt x="895" y="158"/>
                  </a:lnTo>
                  <a:lnTo>
                    <a:pt x="892" y="154"/>
                  </a:lnTo>
                  <a:lnTo>
                    <a:pt x="892" y="153"/>
                  </a:lnTo>
                  <a:lnTo>
                    <a:pt x="890" y="151"/>
                  </a:lnTo>
                  <a:lnTo>
                    <a:pt x="887" y="143"/>
                  </a:lnTo>
                  <a:lnTo>
                    <a:pt x="884" y="138"/>
                  </a:lnTo>
                  <a:lnTo>
                    <a:pt x="884" y="137"/>
                  </a:lnTo>
                  <a:lnTo>
                    <a:pt x="879" y="130"/>
                  </a:lnTo>
                  <a:lnTo>
                    <a:pt x="877" y="127"/>
                  </a:lnTo>
                  <a:lnTo>
                    <a:pt x="877" y="126"/>
                  </a:lnTo>
                  <a:lnTo>
                    <a:pt x="875" y="124"/>
                  </a:lnTo>
                  <a:lnTo>
                    <a:pt x="869" y="118"/>
                  </a:lnTo>
                  <a:lnTo>
                    <a:pt x="866" y="113"/>
                  </a:lnTo>
                  <a:lnTo>
                    <a:pt x="866" y="112"/>
                  </a:lnTo>
                  <a:lnTo>
                    <a:pt x="864" y="110"/>
                  </a:lnTo>
                  <a:lnTo>
                    <a:pt x="859" y="104"/>
                  </a:lnTo>
                  <a:lnTo>
                    <a:pt x="854" y="100"/>
                  </a:lnTo>
                  <a:lnTo>
                    <a:pt x="854" y="99"/>
                  </a:lnTo>
                  <a:lnTo>
                    <a:pt x="852" y="98"/>
                  </a:lnTo>
                  <a:lnTo>
                    <a:pt x="847" y="93"/>
                  </a:lnTo>
                  <a:lnTo>
                    <a:pt x="843" y="90"/>
                  </a:lnTo>
                  <a:lnTo>
                    <a:pt x="843" y="89"/>
                  </a:lnTo>
                  <a:lnTo>
                    <a:pt x="841" y="88"/>
                  </a:lnTo>
                  <a:lnTo>
                    <a:pt x="835" y="84"/>
                  </a:lnTo>
                  <a:lnTo>
                    <a:pt x="831" y="81"/>
                  </a:lnTo>
                  <a:lnTo>
                    <a:pt x="831" y="80"/>
                  </a:lnTo>
                  <a:lnTo>
                    <a:pt x="827" y="77"/>
                  </a:lnTo>
                  <a:lnTo>
                    <a:pt x="821" y="74"/>
                  </a:lnTo>
                  <a:lnTo>
                    <a:pt x="815" y="70"/>
                  </a:lnTo>
                  <a:lnTo>
                    <a:pt x="814" y="69"/>
                  </a:lnTo>
                  <a:lnTo>
                    <a:pt x="811" y="68"/>
                  </a:lnTo>
                  <a:lnTo>
                    <a:pt x="804" y="64"/>
                  </a:lnTo>
                  <a:lnTo>
                    <a:pt x="798" y="60"/>
                  </a:lnTo>
                  <a:lnTo>
                    <a:pt x="798" y="59"/>
                  </a:lnTo>
                  <a:lnTo>
                    <a:pt x="796" y="59"/>
                  </a:lnTo>
                  <a:lnTo>
                    <a:pt x="793" y="58"/>
                  </a:lnTo>
                  <a:lnTo>
                    <a:pt x="787" y="54"/>
                  </a:lnTo>
                  <a:lnTo>
                    <a:pt x="778" y="50"/>
                  </a:lnTo>
                  <a:lnTo>
                    <a:pt x="777" y="49"/>
                  </a:lnTo>
                  <a:lnTo>
                    <a:pt x="774" y="48"/>
                  </a:lnTo>
                  <a:lnTo>
                    <a:pt x="770" y="46"/>
                  </a:lnTo>
                  <a:lnTo>
                    <a:pt x="764" y="44"/>
                  </a:lnTo>
                  <a:lnTo>
                    <a:pt x="762" y="42"/>
                  </a:lnTo>
                  <a:lnTo>
                    <a:pt x="759" y="41"/>
                  </a:lnTo>
                  <a:lnTo>
                    <a:pt x="755" y="40"/>
                  </a:lnTo>
                  <a:lnTo>
                    <a:pt x="751" y="38"/>
                  </a:lnTo>
                  <a:lnTo>
                    <a:pt x="750" y="37"/>
                  </a:lnTo>
                  <a:lnTo>
                    <a:pt x="748" y="37"/>
                  </a:lnTo>
                  <a:lnTo>
                    <a:pt x="747" y="37"/>
                  </a:lnTo>
                  <a:lnTo>
                    <a:pt x="744" y="37"/>
                  </a:lnTo>
                  <a:lnTo>
                    <a:pt x="743" y="38"/>
                  </a:lnTo>
                  <a:lnTo>
                    <a:pt x="742" y="39"/>
                  </a:lnTo>
                  <a:lnTo>
                    <a:pt x="740" y="41"/>
                  </a:lnTo>
                  <a:lnTo>
                    <a:pt x="739" y="45"/>
                  </a:lnTo>
                  <a:lnTo>
                    <a:pt x="739" y="52"/>
                  </a:lnTo>
                  <a:lnTo>
                    <a:pt x="739" y="55"/>
                  </a:lnTo>
                  <a:lnTo>
                    <a:pt x="739" y="54"/>
                  </a:lnTo>
                  <a:lnTo>
                    <a:pt x="739" y="53"/>
                  </a:lnTo>
                  <a:lnTo>
                    <a:pt x="740" y="58"/>
                  </a:lnTo>
                  <a:lnTo>
                    <a:pt x="741" y="63"/>
                  </a:lnTo>
                  <a:lnTo>
                    <a:pt x="742" y="67"/>
                  </a:lnTo>
                  <a:lnTo>
                    <a:pt x="743" y="68"/>
                  </a:lnTo>
                  <a:lnTo>
                    <a:pt x="743" y="69"/>
                  </a:lnTo>
                  <a:lnTo>
                    <a:pt x="744" y="72"/>
                  </a:lnTo>
                  <a:lnTo>
                    <a:pt x="749" y="81"/>
                  </a:lnTo>
                  <a:lnTo>
                    <a:pt x="753" y="87"/>
                  </a:lnTo>
                  <a:lnTo>
                    <a:pt x="754" y="88"/>
                  </a:lnTo>
                  <a:lnTo>
                    <a:pt x="755" y="91"/>
                  </a:lnTo>
                  <a:lnTo>
                    <a:pt x="758" y="98"/>
                  </a:lnTo>
                  <a:lnTo>
                    <a:pt x="761" y="104"/>
                  </a:lnTo>
                  <a:lnTo>
                    <a:pt x="762" y="104"/>
                  </a:lnTo>
                  <a:lnTo>
                    <a:pt x="762" y="106"/>
                  </a:lnTo>
                  <a:lnTo>
                    <a:pt x="764" y="110"/>
                  </a:lnTo>
                  <a:lnTo>
                    <a:pt x="767" y="118"/>
                  </a:lnTo>
                  <a:lnTo>
                    <a:pt x="771" y="125"/>
                  </a:lnTo>
                  <a:lnTo>
                    <a:pt x="772" y="126"/>
                  </a:lnTo>
                  <a:lnTo>
                    <a:pt x="772" y="127"/>
                  </a:lnTo>
                  <a:lnTo>
                    <a:pt x="773" y="130"/>
                  </a:lnTo>
                  <a:lnTo>
                    <a:pt x="776" y="141"/>
                  </a:lnTo>
                  <a:lnTo>
                    <a:pt x="778" y="148"/>
                  </a:lnTo>
                  <a:lnTo>
                    <a:pt x="779" y="148"/>
                  </a:lnTo>
                  <a:lnTo>
                    <a:pt x="780" y="152"/>
                  </a:lnTo>
                  <a:lnTo>
                    <a:pt x="785" y="161"/>
                  </a:lnTo>
                  <a:lnTo>
                    <a:pt x="788" y="167"/>
                  </a:lnTo>
                  <a:lnTo>
                    <a:pt x="789" y="167"/>
                  </a:lnTo>
                  <a:lnTo>
                    <a:pt x="789" y="169"/>
                  </a:lnTo>
                  <a:lnTo>
                    <a:pt x="790" y="172"/>
                  </a:lnTo>
                  <a:lnTo>
                    <a:pt x="793" y="182"/>
                  </a:lnTo>
                  <a:lnTo>
                    <a:pt x="796" y="192"/>
                  </a:lnTo>
                  <a:lnTo>
                    <a:pt x="797" y="192"/>
                  </a:lnTo>
                  <a:lnTo>
                    <a:pt x="797" y="195"/>
                  </a:lnTo>
                  <a:lnTo>
                    <a:pt x="799" y="199"/>
                  </a:lnTo>
                  <a:lnTo>
                    <a:pt x="803" y="212"/>
                  </a:lnTo>
                  <a:lnTo>
                    <a:pt x="807" y="225"/>
                  </a:lnTo>
                  <a:lnTo>
                    <a:pt x="809" y="228"/>
                  </a:lnTo>
                  <a:lnTo>
                    <a:pt x="809" y="229"/>
                  </a:lnTo>
                  <a:lnTo>
                    <a:pt x="810" y="234"/>
                  </a:lnTo>
                  <a:lnTo>
                    <a:pt x="814" y="249"/>
                  </a:lnTo>
                  <a:lnTo>
                    <a:pt x="816" y="254"/>
                  </a:lnTo>
                  <a:lnTo>
                    <a:pt x="816" y="256"/>
                  </a:lnTo>
                  <a:lnTo>
                    <a:pt x="816" y="255"/>
                  </a:lnTo>
                  <a:lnTo>
                    <a:pt x="815" y="252"/>
                  </a:lnTo>
                  <a:lnTo>
                    <a:pt x="814" y="250"/>
                  </a:lnTo>
                  <a:lnTo>
                    <a:pt x="815" y="253"/>
                  </a:lnTo>
                  <a:lnTo>
                    <a:pt x="816" y="255"/>
                  </a:lnTo>
                  <a:lnTo>
                    <a:pt x="821" y="263"/>
                  </a:lnTo>
                  <a:lnTo>
                    <a:pt x="825" y="271"/>
                  </a:lnTo>
                  <a:lnTo>
                    <a:pt x="830" y="280"/>
                  </a:lnTo>
                  <a:lnTo>
                    <a:pt x="831" y="283"/>
                  </a:lnTo>
                  <a:lnTo>
                    <a:pt x="838" y="293"/>
                  </a:lnTo>
                  <a:lnTo>
                    <a:pt x="844" y="299"/>
                  </a:lnTo>
                  <a:lnTo>
                    <a:pt x="845" y="299"/>
                  </a:lnTo>
                  <a:lnTo>
                    <a:pt x="846" y="302"/>
                  </a:lnTo>
                  <a:lnTo>
                    <a:pt x="853" y="311"/>
                  </a:lnTo>
                  <a:lnTo>
                    <a:pt x="861" y="318"/>
                  </a:lnTo>
                  <a:lnTo>
                    <a:pt x="863" y="319"/>
                  </a:lnTo>
                  <a:lnTo>
                    <a:pt x="865" y="321"/>
                  </a:lnTo>
                  <a:lnTo>
                    <a:pt x="868" y="324"/>
                  </a:lnTo>
                  <a:lnTo>
                    <a:pt x="871" y="326"/>
                  </a:lnTo>
                  <a:lnTo>
                    <a:pt x="879" y="329"/>
                  </a:lnTo>
                  <a:lnTo>
                    <a:pt x="883" y="330"/>
                  </a:lnTo>
                  <a:lnTo>
                    <a:pt x="886" y="331"/>
                  </a:lnTo>
                  <a:lnTo>
                    <a:pt x="897" y="332"/>
                  </a:lnTo>
                  <a:lnTo>
                    <a:pt x="904" y="333"/>
                  </a:lnTo>
                  <a:lnTo>
                    <a:pt x="905" y="333"/>
                  </a:lnTo>
                  <a:lnTo>
                    <a:pt x="908" y="334"/>
                  </a:lnTo>
                  <a:lnTo>
                    <a:pt x="920" y="335"/>
                  </a:lnTo>
                  <a:lnTo>
                    <a:pt x="930" y="335"/>
                  </a:lnTo>
                  <a:lnTo>
                    <a:pt x="931" y="335"/>
                  </a:lnTo>
                  <a:lnTo>
                    <a:pt x="935" y="336"/>
                  </a:lnTo>
                  <a:lnTo>
                    <a:pt x="947" y="336"/>
                  </a:lnTo>
                  <a:lnTo>
                    <a:pt x="957" y="336"/>
                  </a:lnTo>
                  <a:lnTo>
                    <a:pt x="958" y="336"/>
                  </a:lnTo>
                  <a:lnTo>
                    <a:pt x="962" y="336"/>
                  </a:lnTo>
                  <a:lnTo>
                    <a:pt x="977" y="336"/>
                  </a:lnTo>
                  <a:lnTo>
                    <a:pt x="989" y="336"/>
                  </a:lnTo>
                  <a:lnTo>
                    <a:pt x="990" y="335"/>
                  </a:lnTo>
                  <a:lnTo>
                    <a:pt x="994" y="335"/>
                  </a:lnTo>
                  <a:lnTo>
                    <a:pt x="1008" y="335"/>
                  </a:lnTo>
                  <a:lnTo>
                    <a:pt x="1021" y="335"/>
                  </a:lnTo>
                  <a:lnTo>
                    <a:pt x="1024" y="335"/>
                  </a:lnTo>
                  <a:lnTo>
                    <a:pt x="1026" y="335"/>
                  </a:lnTo>
                  <a:lnTo>
                    <a:pt x="1031" y="335"/>
                  </a:lnTo>
                  <a:lnTo>
                    <a:pt x="1041" y="335"/>
                  </a:lnTo>
                  <a:lnTo>
                    <a:pt x="1050" y="335"/>
                  </a:lnTo>
                  <a:lnTo>
                    <a:pt x="1054" y="334"/>
                  </a:lnTo>
                  <a:lnTo>
                    <a:pt x="1058" y="334"/>
                  </a:lnTo>
                  <a:lnTo>
                    <a:pt x="1073" y="333"/>
                  </a:lnTo>
                  <a:lnTo>
                    <a:pt x="1084" y="332"/>
                  </a:lnTo>
                  <a:lnTo>
                    <a:pt x="1084" y="331"/>
                  </a:lnTo>
                  <a:lnTo>
                    <a:pt x="1088" y="331"/>
                  </a:lnTo>
                  <a:lnTo>
                    <a:pt x="1101" y="329"/>
                  </a:lnTo>
                  <a:lnTo>
                    <a:pt x="1111" y="327"/>
                  </a:lnTo>
                  <a:lnTo>
                    <a:pt x="1112" y="326"/>
                  </a:lnTo>
                  <a:lnTo>
                    <a:pt x="1115" y="326"/>
                  </a:lnTo>
                  <a:lnTo>
                    <a:pt x="1125" y="324"/>
                  </a:lnTo>
                  <a:lnTo>
                    <a:pt x="1135" y="322"/>
                  </a:lnTo>
                  <a:lnTo>
                    <a:pt x="1137" y="321"/>
                  </a:lnTo>
                  <a:lnTo>
                    <a:pt x="1139" y="321"/>
                  </a:lnTo>
                  <a:lnTo>
                    <a:pt x="1148" y="319"/>
                  </a:lnTo>
                  <a:lnTo>
                    <a:pt x="1159" y="318"/>
                  </a:lnTo>
                  <a:lnTo>
                    <a:pt x="1161" y="317"/>
                  </a:lnTo>
                  <a:lnTo>
                    <a:pt x="1162" y="317"/>
                  </a:lnTo>
                  <a:lnTo>
                    <a:pt x="1165" y="316"/>
                  </a:lnTo>
                  <a:lnTo>
                    <a:pt x="1173" y="315"/>
                  </a:lnTo>
                  <a:lnTo>
                    <a:pt x="1180" y="313"/>
                  </a:lnTo>
                  <a:lnTo>
                    <a:pt x="1182" y="312"/>
                  </a:lnTo>
                  <a:lnTo>
                    <a:pt x="1183" y="312"/>
                  </a:lnTo>
                  <a:lnTo>
                    <a:pt x="1187" y="311"/>
                  </a:lnTo>
                  <a:lnTo>
                    <a:pt x="1196" y="306"/>
                  </a:lnTo>
                  <a:lnTo>
                    <a:pt x="1201" y="304"/>
                  </a:lnTo>
                  <a:lnTo>
                    <a:pt x="1203" y="303"/>
                  </a:lnTo>
                  <a:lnTo>
                    <a:pt x="1204" y="302"/>
                  </a:lnTo>
                  <a:lnTo>
                    <a:pt x="1211" y="299"/>
                  </a:lnTo>
                  <a:lnTo>
                    <a:pt x="1217" y="296"/>
                  </a:lnTo>
                  <a:lnTo>
                    <a:pt x="1218" y="295"/>
                  </a:lnTo>
                  <a:lnTo>
                    <a:pt x="1223" y="291"/>
                  </a:lnTo>
                  <a:lnTo>
                    <a:pt x="1230" y="287"/>
                  </a:lnTo>
                  <a:lnTo>
                    <a:pt x="1232" y="285"/>
                  </a:lnTo>
                  <a:lnTo>
                    <a:pt x="1235" y="283"/>
                  </a:lnTo>
                  <a:lnTo>
                    <a:pt x="1240" y="279"/>
                  </a:lnTo>
                  <a:lnTo>
                    <a:pt x="1246" y="275"/>
                  </a:lnTo>
                  <a:lnTo>
                    <a:pt x="1247" y="273"/>
                  </a:lnTo>
                  <a:lnTo>
                    <a:pt x="1250" y="271"/>
                  </a:lnTo>
                  <a:lnTo>
                    <a:pt x="1255" y="268"/>
                  </a:lnTo>
                  <a:lnTo>
                    <a:pt x="1261" y="264"/>
                  </a:lnTo>
                  <a:lnTo>
                    <a:pt x="1264" y="262"/>
                  </a:lnTo>
                  <a:lnTo>
                    <a:pt x="1265" y="262"/>
                  </a:lnTo>
                  <a:lnTo>
                    <a:pt x="1268" y="262"/>
                  </a:lnTo>
                  <a:lnTo>
                    <a:pt x="1273" y="262"/>
                  </a:lnTo>
                  <a:lnTo>
                    <a:pt x="1281" y="262"/>
                  </a:lnTo>
                  <a:lnTo>
                    <a:pt x="1284" y="262"/>
                  </a:lnTo>
                  <a:lnTo>
                    <a:pt x="1288" y="263"/>
                  </a:lnTo>
                  <a:lnTo>
                    <a:pt x="1289" y="263"/>
                  </a:lnTo>
                  <a:lnTo>
                    <a:pt x="1292" y="263"/>
                  </a:lnTo>
                  <a:lnTo>
                    <a:pt x="1300" y="263"/>
                  </a:lnTo>
                  <a:lnTo>
                    <a:pt x="1304" y="264"/>
                  </a:lnTo>
                  <a:lnTo>
                    <a:pt x="1309" y="267"/>
                  </a:lnTo>
                  <a:lnTo>
                    <a:pt x="1310" y="268"/>
                  </a:lnTo>
                  <a:lnTo>
                    <a:pt x="1310" y="270"/>
                  </a:lnTo>
                  <a:lnTo>
                    <a:pt x="1310" y="271"/>
                  </a:lnTo>
                  <a:lnTo>
                    <a:pt x="1308" y="273"/>
                  </a:lnTo>
                  <a:lnTo>
                    <a:pt x="1306" y="276"/>
                  </a:lnTo>
                  <a:lnTo>
                    <a:pt x="1301" y="279"/>
                  </a:lnTo>
                  <a:lnTo>
                    <a:pt x="1298" y="281"/>
                  </a:lnTo>
                  <a:lnTo>
                    <a:pt x="1300" y="280"/>
                  </a:lnTo>
                  <a:lnTo>
                    <a:pt x="1298" y="281"/>
                  </a:lnTo>
                  <a:lnTo>
                    <a:pt x="1294" y="283"/>
                  </a:lnTo>
                  <a:lnTo>
                    <a:pt x="1289" y="286"/>
                  </a:lnTo>
                  <a:lnTo>
                    <a:pt x="1287" y="287"/>
                  </a:lnTo>
                  <a:lnTo>
                    <a:pt x="1284" y="289"/>
                  </a:lnTo>
                  <a:lnTo>
                    <a:pt x="1279" y="291"/>
                  </a:lnTo>
                  <a:lnTo>
                    <a:pt x="1274" y="296"/>
                  </a:lnTo>
                  <a:lnTo>
                    <a:pt x="1273" y="296"/>
                  </a:lnTo>
                  <a:lnTo>
                    <a:pt x="1272" y="297"/>
                  </a:lnTo>
                  <a:lnTo>
                    <a:pt x="1266" y="300"/>
                  </a:lnTo>
                  <a:lnTo>
                    <a:pt x="1261" y="302"/>
                  </a:lnTo>
                  <a:lnTo>
                    <a:pt x="1260" y="303"/>
                  </a:lnTo>
                  <a:lnTo>
                    <a:pt x="1254" y="306"/>
                  </a:lnTo>
                  <a:lnTo>
                    <a:pt x="1251" y="307"/>
                  </a:lnTo>
                  <a:lnTo>
                    <a:pt x="1249" y="309"/>
                  </a:lnTo>
                  <a:lnTo>
                    <a:pt x="1245" y="311"/>
                  </a:lnTo>
                  <a:lnTo>
                    <a:pt x="1239" y="314"/>
                  </a:lnTo>
                  <a:lnTo>
                    <a:pt x="1233" y="317"/>
                  </a:lnTo>
                  <a:lnTo>
                    <a:pt x="1232" y="318"/>
                  </a:lnTo>
                  <a:lnTo>
                    <a:pt x="1231" y="319"/>
                  </a:lnTo>
                  <a:lnTo>
                    <a:pt x="1222" y="322"/>
                  </a:lnTo>
                  <a:lnTo>
                    <a:pt x="1218" y="324"/>
                  </a:lnTo>
                  <a:lnTo>
                    <a:pt x="1217" y="325"/>
                  </a:lnTo>
                  <a:lnTo>
                    <a:pt x="1211" y="329"/>
                  </a:lnTo>
                  <a:lnTo>
                    <a:pt x="1205" y="331"/>
                  </a:lnTo>
                  <a:lnTo>
                    <a:pt x="1204" y="331"/>
                  </a:lnTo>
                  <a:lnTo>
                    <a:pt x="1201" y="332"/>
                  </a:lnTo>
                  <a:lnTo>
                    <a:pt x="1195" y="333"/>
                  </a:lnTo>
                  <a:lnTo>
                    <a:pt x="1191" y="334"/>
                  </a:lnTo>
                  <a:lnTo>
                    <a:pt x="1189" y="335"/>
                  </a:lnTo>
                  <a:lnTo>
                    <a:pt x="1183" y="336"/>
                  </a:lnTo>
                  <a:lnTo>
                    <a:pt x="1180" y="336"/>
                  </a:lnTo>
                  <a:lnTo>
                    <a:pt x="1178" y="337"/>
                  </a:lnTo>
                  <a:lnTo>
                    <a:pt x="1171" y="338"/>
                  </a:lnTo>
                  <a:lnTo>
                    <a:pt x="1164" y="338"/>
                  </a:lnTo>
                  <a:lnTo>
                    <a:pt x="1163" y="338"/>
                  </a:lnTo>
                  <a:lnTo>
                    <a:pt x="1161" y="339"/>
                  </a:lnTo>
                  <a:lnTo>
                    <a:pt x="1158" y="339"/>
                  </a:lnTo>
                  <a:lnTo>
                    <a:pt x="1154" y="341"/>
                  </a:lnTo>
                  <a:lnTo>
                    <a:pt x="1147" y="343"/>
                  </a:lnTo>
                  <a:lnTo>
                    <a:pt x="1146" y="343"/>
                  </a:lnTo>
                  <a:lnTo>
                    <a:pt x="1145" y="344"/>
                  </a:lnTo>
                  <a:lnTo>
                    <a:pt x="1144" y="345"/>
                  </a:lnTo>
                  <a:lnTo>
                    <a:pt x="1139" y="349"/>
                  </a:lnTo>
                  <a:lnTo>
                    <a:pt x="1136" y="351"/>
                  </a:lnTo>
                  <a:lnTo>
                    <a:pt x="1135" y="353"/>
                  </a:lnTo>
                  <a:lnTo>
                    <a:pt x="1134" y="355"/>
                  </a:lnTo>
                  <a:lnTo>
                    <a:pt x="1132" y="359"/>
                  </a:lnTo>
                  <a:lnTo>
                    <a:pt x="1130" y="364"/>
                  </a:lnTo>
                  <a:lnTo>
                    <a:pt x="1130" y="365"/>
                  </a:lnTo>
                  <a:lnTo>
                    <a:pt x="1129" y="367"/>
                  </a:lnTo>
                  <a:lnTo>
                    <a:pt x="1129" y="371"/>
                  </a:lnTo>
                  <a:lnTo>
                    <a:pt x="1129" y="379"/>
                  </a:lnTo>
                  <a:lnTo>
                    <a:pt x="1130" y="380"/>
                  </a:lnTo>
                  <a:lnTo>
                    <a:pt x="1129" y="386"/>
                  </a:lnTo>
                  <a:lnTo>
                    <a:pt x="1128" y="398"/>
                  </a:lnTo>
                  <a:lnTo>
                    <a:pt x="1127" y="409"/>
                  </a:lnTo>
                  <a:lnTo>
                    <a:pt x="1127" y="410"/>
                  </a:lnTo>
                  <a:lnTo>
                    <a:pt x="1127" y="412"/>
                  </a:lnTo>
                  <a:lnTo>
                    <a:pt x="1127" y="421"/>
                  </a:lnTo>
                  <a:lnTo>
                    <a:pt x="1127" y="427"/>
                  </a:lnTo>
                  <a:lnTo>
                    <a:pt x="1126" y="428"/>
                  </a:lnTo>
                  <a:lnTo>
                    <a:pt x="1124" y="429"/>
                  </a:lnTo>
                  <a:lnTo>
                    <a:pt x="1123" y="430"/>
                  </a:lnTo>
                  <a:lnTo>
                    <a:pt x="1122" y="430"/>
                  </a:lnTo>
                  <a:lnTo>
                    <a:pt x="1121" y="430"/>
                  </a:lnTo>
                  <a:lnTo>
                    <a:pt x="1120" y="430"/>
                  </a:lnTo>
                  <a:lnTo>
                    <a:pt x="1119" y="431"/>
                  </a:lnTo>
                  <a:lnTo>
                    <a:pt x="1118" y="432"/>
                  </a:lnTo>
                  <a:lnTo>
                    <a:pt x="1112" y="436"/>
                  </a:lnTo>
                  <a:lnTo>
                    <a:pt x="1109" y="438"/>
                  </a:lnTo>
                  <a:lnTo>
                    <a:pt x="1108" y="439"/>
                  </a:lnTo>
                  <a:lnTo>
                    <a:pt x="1104" y="440"/>
                  </a:lnTo>
                  <a:lnTo>
                    <a:pt x="1102" y="441"/>
                  </a:lnTo>
                  <a:lnTo>
                    <a:pt x="1101" y="442"/>
                  </a:lnTo>
                  <a:lnTo>
                    <a:pt x="1100" y="444"/>
                  </a:lnTo>
                  <a:lnTo>
                    <a:pt x="1099" y="445"/>
                  </a:lnTo>
                  <a:lnTo>
                    <a:pt x="1098" y="446"/>
                  </a:lnTo>
                  <a:lnTo>
                    <a:pt x="1097" y="449"/>
                  </a:lnTo>
                  <a:lnTo>
                    <a:pt x="1095" y="451"/>
                  </a:lnTo>
                  <a:lnTo>
                    <a:pt x="1094" y="453"/>
                  </a:lnTo>
                  <a:lnTo>
                    <a:pt x="1093" y="454"/>
                  </a:lnTo>
                  <a:lnTo>
                    <a:pt x="1090" y="457"/>
                  </a:lnTo>
                  <a:lnTo>
                    <a:pt x="1088" y="459"/>
                  </a:lnTo>
                  <a:lnTo>
                    <a:pt x="1087" y="460"/>
                  </a:lnTo>
                  <a:lnTo>
                    <a:pt x="1086" y="462"/>
                  </a:lnTo>
                  <a:lnTo>
                    <a:pt x="1083" y="468"/>
                  </a:lnTo>
                  <a:lnTo>
                    <a:pt x="1081" y="473"/>
                  </a:lnTo>
                  <a:lnTo>
                    <a:pt x="1080" y="474"/>
                  </a:lnTo>
                  <a:lnTo>
                    <a:pt x="1076" y="478"/>
                  </a:lnTo>
                  <a:lnTo>
                    <a:pt x="1074" y="480"/>
                  </a:lnTo>
                  <a:lnTo>
                    <a:pt x="1073" y="481"/>
                  </a:lnTo>
                  <a:lnTo>
                    <a:pt x="1072" y="482"/>
                  </a:lnTo>
                  <a:lnTo>
                    <a:pt x="1071" y="483"/>
                  </a:lnTo>
                  <a:lnTo>
                    <a:pt x="1071" y="484"/>
                  </a:lnTo>
                  <a:lnTo>
                    <a:pt x="1071" y="485"/>
                  </a:lnTo>
                  <a:lnTo>
                    <a:pt x="1071" y="489"/>
                  </a:lnTo>
                  <a:lnTo>
                    <a:pt x="1071" y="491"/>
                  </a:lnTo>
                  <a:lnTo>
                    <a:pt x="1071" y="492"/>
                  </a:lnTo>
                  <a:lnTo>
                    <a:pt x="1071" y="493"/>
                  </a:lnTo>
                  <a:lnTo>
                    <a:pt x="1071" y="498"/>
                  </a:lnTo>
                  <a:lnTo>
                    <a:pt x="1071" y="501"/>
                  </a:lnTo>
                  <a:lnTo>
                    <a:pt x="1071" y="502"/>
                  </a:lnTo>
                  <a:lnTo>
                    <a:pt x="1071" y="503"/>
                  </a:lnTo>
                  <a:lnTo>
                    <a:pt x="1071" y="509"/>
                  </a:lnTo>
                  <a:lnTo>
                    <a:pt x="1071" y="512"/>
                  </a:lnTo>
                  <a:lnTo>
                    <a:pt x="1071" y="513"/>
                  </a:lnTo>
                  <a:lnTo>
                    <a:pt x="1071" y="514"/>
                  </a:lnTo>
                  <a:lnTo>
                    <a:pt x="1071" y="515"/>
                  </a:lnTo>
                  <a:lnTo>
                    <a:pt x="1072" y="518"/>
                  </a:lnTo>
                  <a:lnTo>
                    <a:pt x="1073" y="519"/>
                  </a:lnTo>
                  <a:lnTo>
                    <a:pt x="1074" y="519"/>
                  </a:lnTo>
                  <a:lnTo>
                    <a:pt x="1075" y="521"/>
                  </a:lnTo>
                  <a:lnTo>
                    <a:pt x="1076" y="522"/>
                  </a:lnTo>
                  <a:lnTo>
                    <a:pt x="1078" y="522"/>
                  </a:lnTo>
                  <a:lnTo>
                    <a:pt x="1079" y="525"/>
                  </a:lnTo>
                  <a:lnTo>
                    <a:pt x="1082" y="528"/>
                  </a:lnTo>
                  <a:lnTo>
                    <a:pt x="1084" y="530"/>
                  </a:lnTo>
                  <a:lnTo>
                    <a:pt x="1085" y="530"/>
                  </a:lnTo>
                  <a:lnTo>
                    <a:pt x="1088" y="534"/>
                  </a:lnTo>
                  <a:lnTo>
                    <a:pt x="1090" y="536"/>
                  </a:lnTo>
                  <a:lnTo>
                    <a:pt x="1091" y="536"/>
                  </a:lnTo>
                  <a:lnTo>
                    <a:pt x="1093" y="536"/>
                  </a:lnTo>
                  <a:lnTo>
                    <a:pt x="1094" y="536"/>
                  </a:lnTo>
                  <a:lnTo>
                    <a:pt x="1095" y="536"/>
                  </a:lnTo>
                  <a:lnTo>
                    <a:pt x="1095" y="537"/>
                  </a:lnTo>
                  <a:lnTo>
                    <a:pt x="1095" y="538"/>
                  </a:lnTo>
                  <a:lnTo>
                    <a:pt x="1095" y="542"/>
                  </a:lnTo>
                  <a:lnTo>
                    <a:pt x="1095" y="544"/>
                  </a:lnTo>
                  <a:lnTo>
                    <a:pt x="1095" y="545"/>
                  </a:lnTo>
                  <a:lnTo>
                    <a:pt x="1095" y="546"/>
                  </a:lnTo>
                  <a:lnTo>
                    <a:pt x="1095" y="547"/>
                  </a:lnTo>
                  <a:lnTo>
                    <a:pt x="1095" y="548"/>
                  </a:lnTo>
                  <a:lnTo>
                    <a:pt x="1095" y="550"/>
                  </a:lnTo>
                  <a:lnTo>
                    <a:pt x="1095" y="558"/>
                  </a:lnTo>
                  <a:lnTo>
                    <a:pt x="1095" y="565"/>
                  </a:lnTo>
                  <a:lnTo>
                    <a:pt x="1095" y="566"/>
                  </a:lnTo>
                  <a:lnTo>
                    <a:pt x="1095" y="568"/>
                  </a:lnTo>
                  <a:lnTo>
                    <a:pt x="1097" y="574"/>
                  </a:lnTo>
                  <a:lnTo>
                    <a:pt x="1098" y="579"/>
                  </a:lnTo>
                  <a:lnTo>
                    <a:pt x="1099" y="579"/>
                  </a:lnTo>
                  <a:lnTo>
                    <a:pt x="1099" y="580"/>
                  </a:lnTo>
                  <a:lnTo>
                    <a:pt x="1099" y="582"/>
                  </a:lnTo>
                  <a:lnTo>
                    <a:pt x="1099" y="583"/>
                  </a:lnTo>
                  <a:lnTo>
                    <a:pt x="1100" y="583"/>
                  </a:lnTo>
                  <a:lnTo>
                    <a:pt x="1101" y="583"/>
                  </a:lnTo>
                  <a:lnTo>
                    <a:pt x="1102" y="583"/>
                  </a:lnTo>
                  <a:lnTo>
                    <a:pt x="1104" y="583"/>
                  </a:lnTo>
                  <a:lnTo>
                    <a:pt x="1110" y="583"/>
                  </a:lnTo>
                  <a:lnTo>
                    <a:pt x="1116" y="583"/>
                  </a:lnTo>
                  <a:lnTo>
                    <a:pt x="1117" y="583"/>
                  </a:lnTo>
                  <a:lnTo>
                    <a:pt x="1120" y="583"/>
                  </a:lnTo>
                  <a:lnTo>
                    <a:pt x="1129" y="583"/>
                  </a:lnTo>
                  <a:lnTo>
                    <a:pt x="1137" y="583"/>
                  </a:lnTo>
                  <a:lnTo>
                    <a:pt x="1138" y="583"/>
                  </a:lnTo>
                  <a:lnTo>
                    <a:pt x="1141" y="583"/>
                  </a:lnTo>
                  <a:lnTo>
                    <a:pt x="1150" y="583"/>
                  </a:lnTo>
                  <a:lnTo>
                    <a:pt x="1158" y="583"/>
                  </a:lnTo>
                  <a:lnTo>
                    <a:pt x="1159" y="583"/>
                  </a:lnTo>
                  <a:lnTo>
                    <a:pt x="1162" y="583"/>
                  </a:lnTo>
                  <a:lnTo>
                    <a:pt x="1164" y="583"/>
                  </a:lnTo>
                  <a:lnTo>
                    <a:pt x="1165" y="583"/>
                  </a:lnTo>
                  <a:lnTo>
                    <a:pt x="1165" y="584"/>
                  </a:lnTo>
                  <a:lnTo>
                    <a:pt x="1165" y="587"/>
                  </a:lnTo>
                  <a:lnTo>
                    <a:pt x="1165" y="589"/>
                  </a:lnTo>
                  <a:lnTo>
                    <a:pt x="1167" y="594"/>
                  </a:lnTo>
                  <a:lnTo>
                    <a:pt x="1168" y="597"/>
                  </a:lnTo>
                  <a:lnTo>
                    <a:pt x="1169" y="597"/>
                  </a:lnTo>
                  <a:lnTo>
                    <a:pt x="1169" y="598"/>
                  </a:lnTo>
                  <a:lnTo>
                    <a:pt x="1169" y="601"/>
                  </a:lnTo>
                  <a:lnTo>
                    <a:pt x="1169" y="612"/>
                  </a:lnTo>
                  <a:lnTo>
                    <a:pt x="1169" y="621"/>
                  </a:lnTo>
                  <a:lnTo>
                    <a:pt x="1169" y="622"/>
                  </a:lnTo>
                  <a:lnTo>
                    <a:pt x="1169" y="625"/>
                  </a:lnTo>
                  <a:lnTo>
                    <a:pt x="1173" y="635"/>
                  </a:lnTo>
                  <a:lnTo>
                    <a:pt x="1175" y="642"/>
                  </a:lnTo>
                  <a:lnTo>
                    <a:pt x="1176" y="642"/>
                  </a:lnTo>
                  <a:lnTo>
                    <a:pt x="1176" y="643"/>
                  </a:lnTo>
                  <a:lnTo>
                    <a:pt x="1176" y="644"/>
                  </a:lnTo>
                  <a:lnTo>
                    <a:pt x="1176" y="647"/>
                  </a:lnTo>
                  <a:lnTo>
                    <a:pt x="1176" y="650"/>
                  </a:lnTo>
                  <a:lnTo>
                    <a:pt x="1177" y="650"/>
                  </a:lnTo>
                  <a:lnTo>
                    <a:pt x="1180" y="650"/>
                  </a:lnTo>
                  <a:lnTo>
                    <a:pt x="1182" y="650"/>
                  </a:lnTo>
                  <a:lnTo>
                    <a:pt x="1183" y="650"/>
                  </a:lnTo>
                  <a:lnTo>
                    <a:pt x="1185" y="650"/>
                  </a:lnTo>
                  <a:lnTo>
                    <a:pt x="1194" y="649"/>
                  </a:lnTo>
                  <a:lnTo>
                    <a:pt x="1200" y="647"/>
                  </a:lnTo>
                  <a:lnTo>
                    <a:pt x="1201" y="646"/>
                  </a:lnTo>
                  <a:lnTo>
                    <a:pt x="1205" y="646"/>
                  </a:lnTo>
                  <a:lnTo>
                    <a:pt x="1220" y="644"/>
                  </a:lnTo>
                  <a:lnTo>
                    <a:pt x="1232" y="643"/>
                  </a:lnTo>
                  <a:lnTo>
                    <a:pt x="1233" y="642"/>
                  </a:lnTo>
                  <a:lnTo>
                    <a:pt x="1238" y="642"/>
                  </a:lnTo>
                  <a:lnTo>
                    <a:pt x="1254" y="641"/>
                  </a:lnTo>
                  <a:lnTo>
                    <a:pt x="1267" y="640"/>
                  </a:lnTo>
                  <a:lnTo>
                    <a:pt x="1268" y="639"/>
                  </a:lnTo>
                  <a:lnTo>
                    <a:pt x="1272" y="638"/>
                  </a:lnTo>
                  <a:lnTo>
                    <a:pt x="1274" y="637"/>
                  </a:lnTo>
                  <a:lnTo>
                    <a:pt x="1275" y="636"/>
                  </a:lnTo>
                  <a:lnTo>
                    <a:pt x="1275" y="637"/>
                  </a:lnTo>
                  <a:lnTo>
                    <a:pt x="1275" y="640"/>
                  </a:lnTo>
                  <a:lnTo>
                    <a:pt x="1275" y="642"/>
                  </a:lnTo>
                  <a:lnTo>
                    <a:pt x="1275" y="643"/>
                  </a:lnTo>
                  <a:lnTo>
                    <a:pt x="1275" y="644"/>
                  </a:lnTo>
                  <a:lnTo>
                    <a:pt x="1275" y="647"/>
                  </a:lnTo>
                  <a:lnTo>
                    <a:pt x="1275" y="650"/>
                  </a:lnTo>
                  <a:lnTo>
                    <a:pt x="1274" y="653"/>
                  </a:lnTo>
                  <a:lnTo>
                    <a:pt x="1272" y="659"/>
                  </a:lnTo>
                  <a:lnTo>
                    <a:pt x="1271" y="663"/>
                  </a:lnTo>
                  <a:lnTo>
                    <a:pt x="1271" y="664"/>
                  </a:lnTo>
                  <a:lnTo>
                    <a:pt x="1271" y="667"/>
                  </a:lnTo>
                  <a:lnTo>
                    <a:pt x="1271" y="673"/>
                  </a:lnTo>
                  <a:lnTo>
                    <a:pt x="1271" y="678"/>
                  </a:lnTo>
                  <a:lnTo>
                    <a:pt x="1271" y="679"/>
                  </a:lnTo>
                  <a:lnTo>
                    <a:pt x="1271" y="680"/>
                  </a:lnTo>
                  <a:lnTo>
                    <a:pt x="1271" y="681"/>
                  </a:lnTo>
                  <a:lnTo>
                    <a:pt x="1270" y="681"/>
                  </a:lnTo>
                  <a:lnTo>
                    <a:pt x="1269" y="681"/>
                  </a:lnTo>
                  <a:lnTo>
                    <a:pt x="1268" y="681"/>
                  </a:lnTo>
                  <a:lnTo>
                    <a:pt x="1268" y="682"/>
                  </a:lnTo>
                  <a:lnTo>
                    <a:pt x="1268" y="683"/>
                  </a:lnTo>
                  <a:lnTo>
                    <a:pt x="1268" y="685"/>
                  </a:lnTo>
                  <a:lnTo>
                    <a:pt x="1267" y="686"/>
                  </a:lnTo>
                  <a:lnTo>
                    <a:pt x="1263" y="688"/>
                  </a:lnTo>
                  <a:lnTo>
                    <a:pt x="1260" y="689"/>
                  </a:lnTo>
                  <a:lnTo>
                    <a:pt x="1259" y="690"/>
                  </a:lnTo>
                  <a:lnTo>
                    <a:pt x="1258" y="691"/>
                  </a:lnTo>
                  <a:lnTo>
                    <a:pt x="1257" y="692"/>
                  </a:lnTo>
                  <a:lnTo>
                    <a:pt x="1257" y="693"/>
                  </a:lnTo>
                  <a:lnTo>
                    <a:pt x="1257" y="694"/>
                  </a:lnTo>
                  <a:lnTo>
                    <a:pt x="1257" y="695"/>
                  </a:lnTo>
                  <a:lnTo>
                    <a:pt x="1257" y="696"/>
                  </a:lnTo>
                  <a:lnTo>
                    <a:pt x="1257" y="698"/>
                  </a:lnTo>
                  <a:lnTo>
                    <a:pt x="1257" y="699"/>
                  </a:lnTo>
                  <a:lnTo>
                    <a:pt x="1256" y="700"/>
                  </a:lnTo>
                  <a:lnTo>
                    <a:pt x="1255" y="704"/>
                  </a:lnTo>
                  <a:lnTo>
                    <a:pt x="1254" y="706"/>
                  </a:lnTo>
                  <a:lnTo>
                    <a:pt x="1254" y="707"/>
                  </a:lnTo>
                  <a:lnTo>
                    <a:pt x="1254" y="708"/>
                  </a:lnTo>
                  <a:lnTo>
                    <a:pt x="1254" y="711"/>
                  </a:lnTo>
                  <a:lnTo>
                    <a:pt x="1254" y="713"/>
                  </a:lnTo>
                  <a:lnTo>
                    <a:pt x="1253" y="714"/>
                  </a:lnTo>
                  <a:lnTo>
                    <a:pt x="1251" y="715"/>
                  </a:lnTo>
                  <a:lnTo>
                    <a:pt x="1250" y="716"/>
                  </a:lnTo>
                  <a:lnTo>
                    <a:pt x="1249" y="716"/>
                  </a:lnTo>
                  <a:lnTo>
                    <a:pt x="1248" y="716"/>
                  </a:lnTo>
                  <a:lnTo>
                    <a:pt x="1247" y="716"/>
                  </a:lnTo>
                  <a:lnTo>
                    <a:pt x="1246" y="716"/>
                  </a:lnTo>
                  <a:lnTo>
                    <a:pt x="1245" y="716"/>
                  </a:lnTo>
                  <a:lnTo>
                    <a:pt x="1241" y="716"/>
                  </a:lnTo>
                  <a:lnTo>
                    <a:pt x="1239" y="716"/>
                  </a:lnTo>
                  <a:lnTo>
                    <a:pt x="1238" y="717"/>
                  </a:lnTo>
                  <a:lnTo>
                    <a:pt x="1235" y="720"/>
                  </a:lnTo>
                  <a:lnTo>
                    <a:pt x="1233" y="721"/>
                  </a:lnTo>
                  <a:lnTo>
                    <a:pt x="1232" y="721"/>
                  </a:lnTo>
                  <a:lnTo>
                    <a:pt x="1230" y="721"/>
                  </a:lnTo>
                  <a:lnTo>
                    <a:pt x="1229" y="721"/>
                  </a:lnTo>
                  <a:lnTo>
                    <a:pt x="1228" y="722"/>
                  </a:lnTo>
                  <a:lnTo>
                    <a:pt x="1227" y="723"/>
                  </a:lnTo>
                  <a:lnTo>
                    <a:pt x="1226" y="724"/>
                  </a:lnTo>
                  <a:lnTo>
                    <a:pt x="1224" y="725"/>
                  </a:lnTo>
                  <a:lnTo>
                    <a:pt x="1223" y="726"/>
                  </a:lnTo>
                  <a:lnTo>
                    <a:pt x="1222" y="727"/>
                  </a:lnTo>
                  <a:lnTo>
                    <a:pt x="1221" y="728"/>
                  </a:lnTo>
                  <a:lnTo>
                    <a:pt x="1220" y="729"/>
                  </a:lnTo>
                  <a:lnTo>
                    <a:pt x="1217" y="732"/>
                  </a:lnTo>
                  <a:lnTo>
                    <a:pt x="1215" y="734"/>
                  </a:lnTo>
                  <a:lnTo>
                    <a:pt x="1215" y="735"/>
                  </a:lnTo>
                  <a:lnTo>
                    <a:pt x="1215" y="736"/>
                  </a:lnTo>
                  <a:lnTo>
                    <a:pt x="1215" y="738"/>
                  </a:lnTo>
                  <a:lnTo>
                    <a:pt x="1215" y="739"/>
                  </a:lnTo>
                  <a:lnTo>
                    <a:pt x="1215" y="741"/>
                  </a:lnTo>
                  <a:lnTo>
                    <a:pt x="1215" y="742"/>
                  </a:lnTo>
                  <a:lnTo>
                    <a:pt x="1214" y="743"/>
                  </a:lnTo>
                  <a:lnTo>
                    <a:pt x="1213" y="746"/>
                  </a:lnTo>
                  <a:lnTo>
                    <a:pt x="1212" y="748"/>
                  </a:lnTo>
                  <a:lnTo>
                    <a:pt x="1211" y="749"/>
                  </a:lnTo>
                  <a:lnTo>
                    <a:pt x="1209" y="753"/>
                  </a:lnTo>
                  <a:lnTo>
                    <a:pt x="1208" y="756"/>
                  </a:lnTo>
                  <a:lnTo>
                    <a:pt x="1208" y="757"/>
                  </a:lnTo>
                  <a:lnTo>
                    <a:pt x="1208" y="758"/>
                  </a:lnTo>
                  <a:lnTo>
                    <a:pt x="1208" y="759"/>
                  </a:lnTo>
                  <a:lnTo>
                    <a:pt x="1207" y="759"/>
                  </a:lnTo>
                  <a:lnTo>
                    <a:pt x="1203" y="759"/>
                  </a:lnTo>
                  <a:lnTo>
                    <a:pt x="1201" y="759"/>
                  </a:lnTo>
                  <a:lnTo>
                    <a:pt x="1198" y="760"/>
                  </a:lnTo>
                  <a:lnTo>
                    <a:pt x="1192" y="762"/>
                  </a:lnTo>
                  <a:lnTo>
                    <a:pt x="1186" y="763"/>
                  </a:lnTo>
                  <a:lnTo>
                    <a:pt x="1181" y="764"/>
                  </a:lnTo>
                  <a:lnTo>
                    <a:pt x="1166" y="765"/>
                  </a:lnTo>
                  <a:lnTo>
                    <a:pt x="1155" y="766"/>
                  </a:lnTo>
                  <a:lnTo>
                    <a:pt x="1149" y="767"/>
                  </a:lnTo>
                  <a:lnTo>
                    <a:pt x="1137" y="768"/>
                  </a:lnTo>
                  <a:lnTo>
                    <a:pt x="1127" y="769"/>
                  </a:lnTo>
                  <a:lnTo>
                    <a:pt x="1126" y="769"/>
                  </a:lnTo>
                  <a:lnTo>
                    <a:pt x="1125" y="769"/>
                  </a:lnTo>
                  <a:lnTo>
                    <a:pt x="1122" y="769"/>
                  </a:lnTo>
                  <a:lnTo>
                    <a:pt x="1120" y="769"/>
                  </a:lnTo>
                  <a:lnTo>
                    <a:pt x="1120" y="770"/>
                  </a:lnTo>
                  <a:lnTo>
                    <a:pt x="1120" y="771"/>
                  </a:lnTo>
                  <a:lnTo>
                    <a:pt x="1120" y="775"/>
                  </a:lnTo>
                  <a:lnTo>
                    <a:pt x="1120" y="777"/>
                  </a:lnTo>
                  <a:lnTo>
                    <a:pt x="1120" y="778"/>
                  </a:lnTo>
                  <a:lnTo>
                    <a:pt x="1120" y="779"/>
                  </a:lnTo>
                  <a:lnTo>
                    <a:pt x="1120" y="782"/>
                  </a:lnTo>
                  <a:lnTo>
                    <a:pt x="1120" y="784"/>
                  </a:lnTo>
                  <a:lnTo>
                    <a:pt x="1120" y="785"/>
                  </a:lnTo>
                  <a:lnTo>
                    <a:pt x="1120" y="788"/>
                  </a:lnTo>
                  <a:lnTo>
                    <a:pt x="1120" y="790"/>
                  </a:lnTo>
                  <a:lnTo>
                    <a:pt x="1119" y="790"/>
                  </a:lnTo>
                  <a:lnTo>
                    <a:pt x="1118" y="790"/>
                  </a:lnTo>
                  <a:lnTo>
                    <a:pt x="1117" y="790"/>
                  </a:lnTo>
                  <a:lnTo>
                    <a:pt x="1116" y="790"/>
                  </a:lnTo>
                  <a:lnTo>
                    <a:pt x="1113" y="790"/>
                  </a:lnTo>
                  <a:lnTo>
                    <a:pt x="1112" y="790"/>
                  </a:lnTo>
                  <a:lnTo>
                    <a:pt x="1111" y="790"/>
                  </a:lnTo>
                  <a:lnTo>
                    <a:pt x="1110" y="790"/>
                  </a:lnTo>
                  <a:lnTo>
                    <a:pt x="1105" y="790"/>
                  </a:lnTo>
                  <a:lnTo>
                    <a:pt x="1102" y="790"/>
                  </a:lnTo>
                  <a:lnTo>
                    <a:pt x="1101" y="790"/>
                  </a:lnTo>
                  <a:lnTo>
                    <a:pt x="1100" y="790"/>
                  </a:lnTo>
                  <a:lnTo>
                    <a:pt x="1094" y="790"/>
                  </a:lnTo>
                  <a:lnTo>
                    <a:pt x="1091" y="790"/>
                  </a:lnTo>
                  <a:lnTo>
                    <a:pt x="1090" y="790"/>
                  </a:lnTo>
                  <a:lnTo>
                    <a:pt x="1089" y="790"/>
                  </a:lnTo>
                  <a:lnTo>
                    <a:pt x="1088" y="790"/>
                  </a:lnTo>
                  <a:lnTo>
                    <a:pt x="1088" y="792"/>
                  </a:lnTo>
                  <a:lnTo>
                    <a:pt x="1088" y="793"/>
                  </a:lnTo>
                  <a:lnTo>
                    <a:pt x="1088" y="796"/>
                  </a:lnTo>
                  <a:lnTo>
                    <a:pt x="1088" y="798"/>
                  </a:lnTo>
                  <a:lnTo>
                    <a:pt x="1087" y="801"/>
                  </a:lnTo>
                  <a:lnTo>
                    <a:pt x="1086" y="807"/>
                  </a:lnTo>
                  <a:lnTo>
                    <a:pt x="1085" y="812"/>
                  </a:lnTo>
                  <a:lnTo>
                    <a:pt x="1084" y="816"/>
                  </a:lnTo>
                  <a:lnTo>
                    <a:pt x="1082" y="828"/>
                  </a:lnTo>
                  <a:lnTo>
                    <a:pt x="1081" y="837"/>
                  </a:lnTo>
                  <a:lnTo>
                    <a:pt x="1080" y="841"/>
                  </a:lnTo>
                  <a:lnTo>
                    <a:pt x="1079" y="853"/>
                  </a:lnTo>
                  <a:lnTo>
                    <a:pt x="1078" y="861"/>
                  </a:lnTo>
                  <a:lnTo>
                    <a:pt x="1078" y="863"/>
                  </a:lnTo>
                  <a:lnTo>
                    <a:pt x="1078" y="864"/>
                  </a:lnTo>
                  <a:lnTo>
                    <a:pt x="1078" y="867"/>
                  </a:lnTo>
                  <a:lnTo>
                    <a:pt x="1078" y="869"/>
                  </a:lnTo>
                  <a:lnTo>
                    <a:pt x="1075" y="870"/>
                  </a:lnTo>
                  <a:lnTo>
                    <a:pt x="1070" y="871"/>
                  </a:lnTo>
                  <a:lnTo>
                    <a:pt x="1067" y="872"/>
                  </a:lnTo>
                  <a:lnTo>
                    <a:pt x="1066" y="872"/>
                  </a:lnTo>
                  <a:lnTo>
                    <a:pt x="1065" y="872"/>
                  </a:lnTo>
                  <a:lnTo>
                    <a:pt x="1060" y="872"/>
                  </a:lnTo>
                  <a:lnTo>
                    <a:pt x="1056" y="872"/>
                  </a:lnTo>
                  <a:lnTo>
                    <a:pt x="1054" y="873"/>
                  </a:lnTo>
                  <a:lnTo>
                    <a:pt x="1050" y="874"/>
                  </a:lnTo>
                  <a:lnTo>
                    <a:pt x="1047" y="875"/>
                  </a:lnTo>
                  <a:lnTo>
                    <a:pt x="1046" y="876"/>
                  </a:lnTo>
                  <a:lnTo>
                    <a:pt x="1043" y="878"/>
                  </a:lnTo>
                  <a:lnTo>
                    <a:pt x="1041" y="879"/>
                  </a:lnTo>
                  <a:lnTo>
                    <a:pt x="1041" y="881"/>
                  </a:lnTo>
                  <a:lnTo>
                    <a:pt x="1041" y="882"/>
                  </a:lnTo>
                  <a:lnTo>
                    <a:pt x="1041" y="883"/>
                  </a:lnTo>
                  <a:lnTo>
                    <a:pt x="1041" y="884"/>
                  </a:lnTo>
                  <a:lnTo>
                    <a:pt x="1041" y="885"/>
                  </a:lnTo>
                  <a:lnTo>
                    <a:pt x="1041" y="886"/>
                  </a:lnTo>
                  <a:lnTo>
                    <a:pt x="1039" y="889"/>
                  </a:lnTo>
                  <a:lnTo>
                    <a:pt x="1037" y="895"/>
                  </a:lnTo>
                  <a:lnTo>
                    <a:pt x="1036" y="901"/>
                  </a:lnTo>
                  <a:lnTo>
                    <a:pt x="1036" y="902"/>
                  </a:lnTo>
                  <a:lnTo>
                    <a:pt x="1036" y="903"/>
                  </a:lnTo>
                  <a:lnTo>
                    <a:pt x="1036" y="908"/>
                  </a:lnTo>
                  <a:lnTo>
                    <a:pt x="1036" y="911"/>
                  </a:lnTo>
                  <a:lnTo>
                    <a:pt x="1036" y="912"/>
                  </a:lnTo>
                  <a:lnTo>
                    <a:pt x="1036" y="913"/>
                  </a:lnTo>
                  <a:lnTo>
                    <a:pt x="1036" y="914"/>
                  </a:lnTo>
                  <a:lnTo>
                    <a:pt x="1035" y="914"/>
                  </a:lnTo>
                  <a:lnTo>
                    <a:pt x="1033" y="914"/>
                  </a:lnTo>
                  <a:lnTo>
                    <a:pt x="1027" y="914"/>
                  </a:lnTo>
                  <a:lnTo>
                    <a:pt x="1023" y="914"/>
                  </a:lnTo>
                  <a:lnTo>
                    <a:pt x="1021" y="914"/>
                  </a:lnTo>
                  <a:lnTo>
                    <a:pt x="1017" y="914"/>
                  </a:lnTo>
                  <a:lnTo>
                    <a:pt x="1005" y="914"/>
                  </a:lnTo>
                  <a:lnTo>
                    <a:pt x="994" y="914"/>
                  </a:lnTo>
                  <a:lnTo>
                    <a:pt x="992" y="914"/>
                  </a:lnTo>
                  <a:lnTo>
                    <a:pt x="984" y="914"/>
                  </a:lnTo>
                  <a:lnTo>
                    <a:pt x="958" y="914"/>
                  </a:lnTo>
                  <a:lnTo>
                    <a:pt x="939" y="914"/>
                  </a:lnTo>
                  <a:lnTo>
                    <a:pt x="938" y="914"/>
                  </a:lnTo>
                  <a:lnTo>
                    <a:pt x="937" y="914"/>
                  </a:lnTo>
                  <a:lnTo>
                    <a:pt x="930" y="914"/>
                  </a:lnTo>
                  <a:lnTo>
                    <a:pt x="904" y="914"/>
                  </a:lnTo>
                  <a:lnTo>
                    <a:pt x="885" y="914"/>
                  </a:lnTo>
                  <a:lnTo>
                    <a:pt x="884" y="914"/>
                  </a:lnTo>
                  <a:lnTo>
                    <a:pt x="882" y="914"/>
                  </a:lnTo>
                  <a:lnTo>
                    <a:pt x="876" y="914"/>
                  </a:lnTo>
                  <a:lnTo>
                    <a:pt x="871" y="914"/>
                  </a:lnTo>
                  <a:lnTo>
                    <a:pt x="871" y="913"/>
                  </a:lnTo>
                  <a:lnTo>
                    <a:pt x="871" y="910"/>
                  </a:lnTo>
                  <a:lnTo>
                    <a:pt x="871" y="908"/>
                  </a:lnTo>
                  <a:lnTo>
                    <a:pt x="871" y="907"/>
                  </a:lnTo>
                  <a:lnTo>
                    <a:pt x="871" y="906"/>
                  </a:lnTo>
                  <a:lnTo>
                    <a:pt x="871" y="901"/>
                  </a:lnTo>
                  <a:lnTo>
                    <a:pt x="871" y="898"/>
                  </a:lnTo>
                  <a:lnTo>
                    <a:pt x="871" y="896"/>
                  </a:lnTo>
                  <a:lnTo>
                    <a:pt x="871" y="893"/>
                  </a:lnTo>
                  <a:lnTo>
                    <a:pt x="871" y="884"/>
                  </a:lnTo>
                  <a:lnTo>
                    <a:pt x="871" y="876"/>
                  </a:lnTo>
                  <a:lnTo>
                    <a:pt x="871" y="875"/>
                  </a:lnTo>
                  <a:lnTo>
                    <a:pt x="871" y="872"/>
                  </a:lnTo>
                  <a:lnTo>
                    <a:pt x="871" y="863"/>
                  </a:lnTo>
                  <a:lnTo>
                    <a:pt x="871" y="855"/>
                  </a:lnTo>
                  <a:lnTo>
                    <a:pt x="871" y="854"/>
                  </a:lnTo>
                  <a:lnTo>
                    <a:pt x="871" y="851"/>
                  </a:lnTo>
                  <a:lnTo>
                    <a:pt x="871" y="849"/>
                  </a:lnTo>
                  <a:lnTo>
                    <a:pt x="871" y="848"/>
                  </a:lnTo>
                  <a:lnTo>
                    <a:pt x="870" y="848"/>
                  </a:lnTo>
                  <a:lnTo>
                    <a:pt x="868" y="848"/>
                  </a:lnTo>
                  <a:lnTo>
                    <a:pt x="862" y="848"/>
                  </a:lnTo>
                  <a:lnTo>
                    <a:pt x="857" y="848"/>
                  </a:lnTo>
                  <a:lnTo>
                    <a:pt x="851" y="849"/>
                  </a:lnTo>
                  <a:lnTo>
                    <a:pt x="836" y="850"/>
                  </a:lnTo>
                  <a:lnTo>
                    <a:pt x="825" y="851"/>
                  </a:lnTo>
                  <a:lnTo>
                    <a:pt x="815" y="852"/>
                  </a:lnTo>
                  <a:lnTo>
                    <a:pt x="788" y="853"/>
                  </a:lnTo>
                  <a:lnTo>
                    <a:pt x="767" y="854"/>
                  </a:lnTo>
                  <a:lnTo>
                    <a:pt x="766" y="854"/>
                  </a:lnTo>
                  <a:lnTo>
                    <a:pt x="764" y="855"/>
                  </a:lnTo>
                  <a:lnTo>
                    <a:pt x="756" y="855"/>
                  </a:lnTo>
                  <a:lnTo>
                    <a:pt x="730" y="857"/>
                  </a:lnTo>
                  <a:lnTo>
                    <a:pt x="710" y="858"/>
                  </a:lnTo>
                  <a:lnTo>
                    <a:pt x="709" y="858"/>
                  </a:lnTo>
                  <a:lnTo>
                    <a:pt x="707" y="858"/>
                  </a:lnTo>
                  <a:lnTo>
                    <a:pt x="705" y="858"/>
                  </a:lnTo>
                  <a:lnTo>
                    <a:pt x="699" y="858"/>
                  </a:lnTo>
                  <a:lnTo>
                    <a:pt x="695" y="858"/>
                  </a:lnTo>
                  <a:lnTo>
                    <a:pt x="693" y="856"/>
                  </a:lnTo>
                  <a:lnTo>
                    <a:pt x="692" y="855"/>
                  </a:lnTo>
                  <a:lnTo>
                    <a:pt x="692" y="854"/>
                  </a:lnTo>
                  <a:lnTo>
                    <a:pt x="692" y="853"/>
                  </a:lnTo>
                  <a:lnTo>
                    <a:pt x="692" y="848"/>
                  </a:lnTo>
                  <a:lnTo>
                    <a:pt x="692" y="845"/>
                  </a:lnTo>
                  <a:lnTo>
                    <a:pt x="692" y="843"/>
                  </a:lnTo>
                  <a:lnTo>
                    <a:pt x="688" y="840"/>
                  </a:lnTo>
                  <a:lnTo>
                    <a:pt x="687" y="838"/>
                  </a:lnTo>
                  <a:lnTo>
                    <a:pt x="687" y="837"/>
                  </a:lnTo>
                  <a:lnTo>
                    <a:pt x="686" y="836"/>
                  </a:lnTo>
                  <a:lnTo>
                    <a:pt x="685" y="833"/>
                  </a:lnTo>
                  <a:lnTo>
                    <a:pt x="684" y="831"/>
                  </a:lnTo>
                  <a:lnTo>
                    <a:pt x="684" y="830"/>
                  </a:lnTo>
                  <a:lnTo>
                    <a:pt x="683" y="830"/>
                  </a:lnTo>
                  <a:lnTo>
                    <a:pt x="682" y="830"/>
                  </a:lnTo>
                  <a:lnTo>
                    <a:pt x="681" y="830"/>
                  </a:lnTo>
                  <a:lnTo>
                    <a:pt x="676" y="829"/>
                  </a:lnTo>
                  <a:lnTo>
                    <a:pt x="674" y="828"/>
                  </a:lnTo>
                  <a:lnTo>
                    <a:pt x="674" y="827"/>
                  </a:lnTo>
                  <a:lnTo>
                    <a:pt x="673" y="827"/>
                  </a:lnTo>
                  <a:lnTo>
                    <a:pt x="672" y="827"/>
                  </a:lnTo>
                  <a:lnTo>
                    <a:pt x="666" y="824"/>
                  </a:lnTo>
                  <a:lnTo>
                    <a:pt x="663" y="823"/>
                  </a:lnTo>
                  <a:lnTo>
                    <a:pt x="663" y="822"/>
                  </a:lnTo>
                  <a:lnTo>
                    <a:pt x="662" y="822"/>
                  </a:lnTo>
                  <a:lnTo>
                    <a:pt x="661" y="822"/>
                  </a:lnTo>
                  <a:lnTo>
                    <a:pt x="656" y="821"/>
                  </a:lnTo>
                  <a:lnTo>
                    <a:pt x="652" y="820"/>
                  </a:lnTo>
                  <a:lnTo>
                    <a:pt x="652" y="819"/>
                  </a:lnTo>
                  <a:lnTo>
                    <a:pt x="651" y="819"/>
                  </a:lnTo>
                  <a:lnTo>
                    <a:pt x="650" y="819"/>
                  </a:lnTo>
                  <a:lnTo>
                    <a:pt x="649" y="819"/>
                  </a:lnTo>
                  <a:lnTo>
                    <a:pt x="646" y="818"/>
                  </a:lnTo>
                  <a:lnTo>
                    <a:pt x="645" y="817"/>
                  </a:lnTo>
                  <a:lnTo>
                    <a:pt x="645" y="816"/>
                  </a:lnTo>
                  <a:lnTo>
                    <a:pt x="643" y="814"/>
                  </a:lnTo>
                  <a:lnTo>
                    <a:pt x="642" y="813"/>
                  </a:lnTo>
                  <a:lnTo>
                    <a:pt x="642" y="812"/>
                  </a:lnTo>
                  <a:lnTo>
                    <a:pt x="637" y="811"/>
                  </a:lnTo>
                  <a:lnTo>
                    <a:pt x="635" y="810"/>
                  </a:lnTo>
                  <a:lnTo>
                    <a:pt x="635" y="809"/>
                  </a:lnTo>
                  <a:lnTo>
                    <a:pt x="631" y="807"/>
                  </a:lnTo>
                  <a:lnTo>
                    <a:pt x="625" y="804"/>
                  </a:lnTo>
                  <a:lnTo>
                    <a:pt x="621" y="802"/>
                  </a:lnTo>
                  <a:lnTo>
                    <a:pt x="621" y="801"/>
                  </a:lnTo>
                  <a:lnTo>
                    <a:pt x="619" y="800"/>
                  </a:lnTo>
                  <a:lnTo>
                    <a:pt x="618" y="799"/>
                  </a:lnTo>
                  <a:lnTo>
                    <a:pt x="618" y="798"/>
                  </a:lnTo>
                  <a:lnTo>
                    <a:pt x="617" y="798"/>
                  </a:lnTo>
                  <a:lnTo>
                    <a:pt x="614" y="798"/>
                  </a:lnTo>
                  <a:lnTo>
                    <a:pt x="613" y="798"/>
                  </a:lnTo>
                  <a:lnTo>
                    <a:pt x="612" y="798"/>
                  </a:lnTo>
                  <a:lnTo>
                    <a:pt x="611" y="798"/>
                  </a:lnTo>
                  <a:lnTo>
                    <a:pt x="610" y="798"/>
                  </a:lnTo>
                  <a:lnTo>
                    <a:pt x="605" y="797"/>
                  </a:lnTo>
                  <a:lnTo>
                    <a:pt x="603" y="796"/>
                  </a:lnTo>
                  <a:lnTo>
                    <a:pt x="603" y="795"/>
                  </a:lnTo>
                  <a:lnTo>
                    <a:pt x="599" y="793"/>
                  </a:lnTo>
                  <a:lnTo>
                    <a:pt x="596" y="792"/>
                  </a:lnTo>
                  <a:lnTo>
                    <a:pt x="596" y="790"/>
                  </a:lnTo>
                  <a:lnTo>
                    <a:pt x="596" y="792"/>
                  </a:lnTo>
                  <a:lnTo>
                    <a:pt x="596" y="794"/>
                  </a:lnTo>
                  <a:lnTo>
                    <a:pt x="596" y="795"/>
                  </a:lnTo>
                  <a:lnTo>
                    <a:pt x="596" y="796"/>
                  </a:lnTo>
                  <a:lnTo>
                    <a:pt x="596" y="799"/>
                  </a:lnTo>
                  <a:lnTo>
                    <a:pt x="596" y="801"/>
                  </a:lnTo>
                  <a:lnTo>
                    <a:pt x="596" y="802"/>
                  </a:lnTo>
                  <a:lnTo>
                    <a:pt x="596" y="804"/>
                  </a:lnTo>
                  <a:lnTo>
                    <a:pt x="596" y="813"/>
                  </a:lnTo>
                  <a:lnTo>
                    <a:pt x="596" y="819"/>
                  </a:lnTo>
                  <a:lnTo>
                    <a:pt x="596" y="820"/>
                  </a:lnTo>
                  <a:lnTo>
                    <a:pt x="596" y="822"/>
                  </a:lnTo>
                  <a:lnTo>
                    <a:pt x="596" y="829"/>
                  </a:lnTo>
                  <a:lnTo>
                    <a:pt x="596" y="833"/>
                  </a:lnTo>
                  <a:lnTo>
                    <a:pt x="596" y="834"/>
                  </a:lnTo>
                  <a:lnTo>
                    <a:pt x="596" y="836"/>
                  </a:lnTo>
                  <a:lnTo>
                    <a:pt x="596" y="837"/>
                  </a:lnTo>
                  <a:lnTo>
                    <a:pt x="595" y="837"/>
                  </a:lnTo>
                  <a:lnTo>
                    <a:pt x="594" y="837"/>
                  </a:lnTo>
                  <a:lnTo>
                    <a:pt x="591" y="837"/>
                  </a:lnTo>
                  <a:lnTo>
                    <a:pt x="589" y="837"/>
                  </a:lnTo>
                  <a:lnTo>
                    <a:pt x="584" y="835"/>
                  </a:lnTo>
                  <a:lnTo>
                    <a:pt x="582" y="834"/>
                  </a:lnTo>
                  <a:lnTo>
                    <a:pt x="582" y="833"/>
                  </a:lnTo>
                  <a:lnTo>
                    <a:pt x="581" y="833"/>
                  </a:lnTo>
                  <a:lnTo>
                    <a:pt x="578" y="833"/>
                  </a:lnTo>
                  <a:lnTo>
                    <a:pt x="571" y="833"/>
                  </a:lnTo>
                  <a:lnTo>
                    <a:pt x="565" y="833"/>
                  </a:lnTo>
                  <a:lnTo>
                    <a:pt x="564" y="833"/>
                  </a:lnTo>
                  <a:lnTo>
                    <a:pt x="561" y="833"/>
                  </a:lnTo>
                  <a:lnTo>
                    <a:pt x="551" y="832"/>
                  </a:lnTo>
                  <a:lnTo>
                    <a:pt x="544" y="831"/>
                  </a:lnTo>
                  <a:lnTo>
                    <a:pt x="544" y="830"/>
                  </a:lnTo>
                  <a:lnTo>
                    <a:pt x="543" y="830"/>
                  </a:lnTo>
                  <a:lnTo>
                    <a:pt x="540" y="830"/>
                  </a:lnTo>
                  <a:lnTo>
                    <a:pt x="539" y="830"/>
                  </a:lnTo>
                  <a:lnTo>
                    <a:pt x="537" y="829"/>
                  </a:lnTo>
                  <a:lnTo>
                    <a:pt x="536" y="828"/>
                  </a:lnTo>
                  <a:lnTo>
                    <a:pt x="536" y="827"/>
                  </a:lnTo>
                  <a:lnTo>
                    <a:pt x="534" y="824"/>
                  </a:lnTo>
                  <a:lnTo>
                    <a:pt x="533" y="823"/>
                  </a:lnTo>
                  <a:lnTo>
                    <a:pt x="533" y="822"/>
                  </a:lnTo>
                  <a:lnTo>
                    <a:pt x="530" y="821"/>
                  </a:lnTo>
                  <a:lnTo>
                    <a:pt x="529" y="820"/>
                  </a:lnTo>
                  <a:lnTo>
                    <a:pt x="529" y="819"/>
                  </a:lnTo>
                  <a:lnTo>
                    <a:pt x="528" y="819"/>
                  </a:lnTo>
                  <a:lnTo>
                    <a:pt x="525" y="819"/>
                  </a:lnTo>
                  <a:lnTo>
                    <a:pt x="522" y="819"/>
                  </a:lnTo>
                  <a:lnTo>
                    <a:pt x="517" y="818"/>
                  </a:lnTo>
                  <a:lnTo>
                    <a:pt x="515" y="817"/>
                  </a:lnTo>
                  <a:lnTo>
                    <a:pt x="515" y="816"/>
                  </a:lnTo>
                  <a:lnTo>
                    <a:pt x="514" y="816"/>
                  </a:lnTo>
                  <a:lnTo>
                    <a:pt x="513" y="816"/>
                  </a:lnTo>
                  <a:lnTo>
                    <a:pt x="510" y="816"/>
                  </a:lnTo>
                  <a:lnTo>
                    <a:pt x="508" y="816"/>
                  </a:lnTo>
                  <a:lnTo>
                    <a:pt x="508" y="814"/>
                  </a:lnTo>
                  <a:lnTo>
                    <a:pt x="508" y="813"/>
                  </a:lnTo>
                  <a:lnTo>
                    <a:pt x="508" y="812"/>
                  </a:lnTo>
                  <a:lnTo>
                    <a:pt x="507" y="813"/>
                  </a:lnTo>
                  <a:lnTo>
                    <a:pt x="506" y="817"/>
                  </a:lnTo>
                  <a:lnTo>
                    <a:pt x="504" y="819"/>
                  </a:lnTo>
                  <a:lnTo>
                    <a:pt x="504" y="820"/>
                  </a:lnTo>
                  <a:lnTo>
                    <a:pt x="504" y="821"/>
                  </a:lnTo>
                  <a:lnTo>
                    <a:pt x="504" y="824"/>
                  </a:lnTo>
                  <a:lnTo>
                    <a:pt x="504" y="827"/>
                  </a:lnTo>
                  <a:lnTo>
                    <a:pt x="503" y="829"/>
                  </a:lnTo>
                  <a:lnTo>
                    <a:pt x="502" y="834"/>
                  </a:lnTo>
                  <a:lnTo>
                    <a:pt x="501" y="837"/>
                  </a:lnTo>
                  <a:lnTo>
                    <a:pt x="500" y="838"/>
                  </a:lnTo>
                  <a:lnTo>
                    <a:pt x="498" y="839"/>
                  </a:lnTo>
                  <a:lnTo>
                    <a:pt x="497" y="840"/>
                  </a:lnTo>
                  <a:lnTo>
                    <a:pt x="496" y="840"/>
                  </a:lnTo>
                  <a:lnTo>
                    <a:pt x="495" y="840"/>
                  </a:lnTo>
                  <a:lnTo>
                    <a:pt x="494" y="840"/>
                  </a:lnTo>
                  <a:lnTo>
                    <a:pt x="493" y="840"/>
                  </a:lnTo>
                  <a:lnTo>
                    <a:pt x="492" y="840"/>
                  </a:lnTo>
                  <a:lnTo>
                    <a:pt x="491" y="840"/>
                  </a:lnTo>
                  <a:lnTo>
                    <a:pt x="490" y="840"/>
                  </a:lnTo>
                  <a:lnTo>
                    <a:pt x="489" y="840"/>
                  </a:lnTo>
                  <a:lnTo>
                    <a:pt x="485" y="840"/>
                  </a:lnTo>
                  <a:lnTo>
                    <a:pt x="483" y="840"/>
                  </a:lnTo>
                  <a:lnTo>
                    <a:pt x="479" y="841"/>
                  </a:lnTo>
                  <a:lnTo>
                    <a:pt x="470" y="842"/>
                  </a:lnTo>
                  <a:lnTo>
                    <a:pt x="462" y="843"/>
                  </a:lnTo>
                  <a:lnTo>
                    <a:pt x="459" y="845"/>
                  </a:lnTo>
                  <a:lnTo>
                    <a:pt x="451" y="847"/>
                  </a:lnTo>
                  <a:lnTo>
                    <a:pt x="444" y="848"/>
                  </a:lnTo>
                  <a:lnTo>
                    <a:pt x="443" y="848"/>
                  </a:lnTo>
                  <a:lnTo>
                    <a:pt x="442" y="848"/>
                  </a:lnTo>
                  <a:lnTo>
                    <a:pt x="441" y="848"/>
                  </a:lnTo>
                  <a:lnTo>
                    <a:pt x="441" y="849"/>
                  </a:lnTo>
                  <a:lnTo>
                    <a:pt x="441" y="850"/>
                  </a:lnTo>
                  <a:lnTo>
                    <a:pt x="441" y="855"/>
                  </a:lnTo>
                  <a:lnTo>
                    <a:pt x="441" y="858"/>
                  </a:lnTo>
                  <a:lnTo>
                    <a:pt x="441" y="859"/>
                  </a:lnTo>
                  <a:lnTo>
                    <a:pt x="441" y="861"/>
                  </a:lnTo>
                  <a:lnTo>
                    <a:pt x="441" y="868"/>
                  </a:lnTo>
                  <a:lnTo>
                    <a:pt x="441" y="872"/>
                  </a:lnTo>
                  <a:lnTo>
                    <a:pt x="441" y="873"/>
                  </a:lnTo>
                  <a:lnTo>
                    <a:pt x="441" y="876"/>
                  </a:lnTo>
                  <a:lnTo>
                    <a:pt x="442" y="886"/>
                  </a:lnTo>
                  <a:lnTo>
                    <a:pt x="443" y="893"/>
                  </a:lnTo>
                  <a:lnTo>
                    <a:pt x="444" y="893"/>
                  </a:lnTo>
                  <a:lnTo>
                    <a:pt x="445" y="896"/>
                  </a:lnTo>
                  <a:lnTo>
                    <a:pt x="448" y="903"/>
                  </a:lnTo>
                  <a:lnTo>
                    <a:pt x="451" y="907"/>
                  </a:lnTo>
                  <a:lnTo>
                    <a:pt x="452" y="907"/>
                  </a:lnTo>
                  <a:lnTo>
                    <a:pt x="452" y="908"/>
                  </a:lnTo>
                  <a:lnTo>
                    <a:pt x="452" y="909"/>
                  </a:lnTo>
                  <a:lnTo>
                    <a:pt x="452" y="912"/>
                  </a:lnTo>
                  <a:lnTo>
                    <a:pt x="452" y="914"/>
                  </a:lnTo>
                  <a:lnTo>
                    <a:pt x="451" y="914"/>
                  </a:lnTo>
                  <a:lnTo>
                    <a:pt x="450" y="914"/>
                  </a:lnTo>
                  <a:lnTo>
                    <a:pt x="446" y="914"/>
                  </a:lnTo>
                  <a:lnTo>
                    <a:pt x="444" y="914"/>
                  </a:lnTo>
                  <a:lnTo>
                    <a:pt x="443" y="914"/>
                  </a:lnTo>
                  <a:lnTo>
                    <a:pt x="441" y="914"/>
                  </a:lnTo>
                  <a:lnTo>
                    <a:pt x="435" y="914"/>
                  </a:lnTo>
                  <a:lnTo>
                    <a:pt x="430" y="914"/>
                  </a:lnTo>
                  <a:lnTo>
                    <a:pt x="429" y="914"/>
                  </a:lnTo>
                  <a:lnTo>
                    <a:pt x="426" y="914"/>
                  </a:lnTo>
                  <a:lnTo>
                    <a:pt x="415" y="914"/>
                  </a:lnTo>
                  <a:lnTo>
                    <a:pt x="406" y="914"/>
                  </a:lnTo>
                  <a:lnTo>
                    <a:pt x="402" y="916"/>
                  </a:lnTo>
                  <a:lnTo>
                    <a:pt x="390" y="917"/>
                  </a:lnTo>
                  <a:lnTo>
                    <a:pt x="381" y="918"/>
                  </a:lnTo>
                  <a:lnTo>
                    <a:pt x="380" y="918"/>
                  </a:lnTo>
                  <a:lnTo>
                    <a:pt x="377" y="918"/>
                  </a:lnTo>
                  <a:lnTo>
                    <a:pt x="374" y="918"/>
                  </a:lnTo>
                  <a:lnTo>
                    <a:pt x="373" y="918"/>
                  </a:lnTo>
                  <a:lnTo>
                    <a:pt x="371" y="918"/>
                  </a:lnTo>
                  <a:lnTo>
                    <a:pt x="370" y="918"/>
                  </a:lnTo>
                  <a:lnTo>
                    <a:pt x="369" y="918"/>
                  </a:lnTo>
                  <a:lnTo>
                    <a:pt x="368" y="918"/>
                  </a:lnTo>
                  <a:lnTo>
                    <a:pt x="363" y="917"/>
                  </a:lnTo>
                  <a:lnTo>
                    <a:pt x="360" y="916"/>
                  </a:lnTo>
                  <a:lnTo>
                    <a:pt x="360" y="914"/>
                  </a:lnTo>
                  <a:lnTo>
                    <a:pt x="359" y="914"/>
                  </a:lnTo>
                  <a:lnTo>
                    <a:pt x="355" y="914"/>
                  </a:lnTo>
                  <a:lnTo>
                    <a:pt x="353" y="914"/>
                  </a:lnTo>
                  <a:lnTo>
                    <a:pt x="353" y="913"/>
                  </a:lnTo>
                  <a:lnTo>
                    <a:pt x="353" y="912"/>
                  </a:lnTo>
                  <a:lnTo>
                    <a:pt x="353" y="911"/>
                  </a:lnTo>
                  <a:lnTo>
                    <a:pt x="353" y="909"/>
                  </a:lnTo>
                  <a:lnTo>
                    <a:pt x="353" y="908"/>
                  </a:lnTo>
                  <a:lnTo>
                    <a:pt x="353" y="907"/>
                  </a:lnTo>
                  <a:lnTo>
                    <a:pt x="353" y="904"/>
                  </a:lnTo>
                  <a:lnTo>
                    <a:pt x="353" y="902"/>
                  </a:lnTo>
                  <a:lnTo>
                    <a:pt x="353" y="901"/>
                  </a:lnTo>
                  <a:lnTo>
                    <a:pt x="353" y="900"/>
                  </a:lnTo>
                  <a:lnTo>
                    <a:pt x="353" y="896"/>
                  </a:lnTo>
                  <a:lnTo>
                    <a:pt x="353" y="894"/>
                  </a:lnTo>
                  <a:lnTo>
                    <a:pt x="353" y="893"/>
                  </a:lnTo>
                  <a:lnTo>
                    <a:pt x="353" y="892"/>
                  </a:lnTo>
                  <a:lnTo>
                    <a:pt x="353" y="891"/>
                  </a:lnTo>
                  <a:lnTo>
                    <a:pt x="353" y="890"/>
                  </a:lnTo>
                  <a:lnTo>
                    <a:pt x="352" y="890"/>
                  </a:lnTo>
                  <a:lnTo>
                    <a:pt x="350" y="890"/>
                  </a:lnTo>
                  <a:lnTo>
                    <a:pt x="349" y="890"/>
                  </a:lnTo>
                  <a:lnTo>
                    <a:pt x="348" y="890"/>
                  </a:lnTo>
                  <a:lnTo>
                    <a:pt x="347" y="890"/>
                  </a:lnTo>
                  <a:lnTo>
                    <a:pt x="346" y="890"/>
                  </a:lnTo>
                  <a:lnTo>
                    <a:pt x="345" y="890"/>
                  </a:lnTo>
                  <a:lnTo>
                    <a:pt x="344" y="890"/>
                  </a:lnTo>
                  <a:lnTo>
                    <a:pt x="341" y="890"/>
                  </a:lnTo>
                  <a:lnTo>
                    <a:pt x="338" y="890"/>
                  </a:lnTo>
                  <a:lnTo>
                    <a:pt x="337" y="890"/>
                  </a:lnTo>
                  <a:lnTo>
                    <a:pt x="334" y="890"/>
                  </a:lnTo>
                  <a:lnTo>
                    <a:pt x="332" y="890"/>
                  </a:lnTo>
                  <a:lnTo>
                    <a:pt x="332" y="891"/>
                  </a:lnTo>
                  <a:lnTo>
                    <a:pt x="332" y="892"/>
                  </a:lnTo>
                  <a:lnTo>
                    <a:pt x="332" y="893"/>
                  </a:lnTo>
                  <a:lnTo>
                    <a:pt x="332" y="894"/>
                  </a:lnTo>
                  <a:lnTo>
                    <a:pt x="332" y="895"/>
                  </a:lnTo>
                  <a:lnTo>
                    <a:pt x="332" y="899"/>
                  </a:lnTo>
                  <a:lnTo>
                    <a:pt x="332" y="901"/>
                  </a:lnTo>
                  <a:lnTo>
                    <a:pt x="332" y="902"/>
                  </a:lnTo>
                  <a:lnTo>
                    <a:pt x="332" y="903"/>
                  </a:lnTo>
                  <a:lnTo>
                    <a:pt x="332" y="908"/>
                  </a:lnTo>
                  <a:lnTo>
                    <a:pt x="332" y="911"/>
                  </a:lnTo>
                  <a:lnTo>
                    <a:pt x="332" y="912"/>
                  </a:lnTo>
                  <a:lnTo>
                    <a:pt x="332" y="913"/>
                  </a:lnTo>
                  <a:lnTo>
                    <a:pt x="332" y="919"/>
                  </a:lnTo>
                  <a:lnTo>
                    <a:pt x="332" y="922"/>
                  </a:lnTo>
                  <a:lnTo>
                    <a:pt x="332" y="923"/>
                  </a:lnTo>
                  <a:lnTo>
                    <a:pt x="332" y="924"/>
                  </a:lnTo>
                  <a:lnTo>
                    <a:pt x="332" y="925"/>
                  </a:lnTo>
                  <a:lnTo>
                    <a:pt x="331" y="925"/>
                  </a:lnTo>
                  <a:lnTo>
                    <a:pt x="329" y="925"/>
                  </a:lnTo>
                  <a:lnTo>
                    <a:pt x="328" y="925"/>
                  </a:lnTo>
                  <a:lnTo>
                    <a:pt x="327" y="925"/>
                  </a:lnTo>
                  <a:lnTo>
                    <a:pt x="326" y="925"/>
                  </a:lnTo>
                  <a:lnTo>
                    <a:pt x="325" y="925"/>
                  </a:lnTo>
                  <a:lnTo>
                    <a:pt x="324" y="925"/>
                  </a:lnTo>
                  <a:lnTo>
                    <a:pt x="323" y="925"/>
                  </a:lnTo>
                  <a:lnTo>
                    <a:pt x="319" y="925"/>
                  </a:lnTo>
                  <a:lnTo>
                    <a:pt x="317" y="925"/>
                  </a:lnTo>
                  <a:lnTo>
                    <a:pt x="316" y="925"/>
                  </a:lnTo>
                  <a:lnTo>
                    <a:pt x="313" y="925"/>
                  </a:lnTo>
                  <a:lnTo>
                    <a:pt x="311" y="925"/>
                  </a:lnTo>
                  <a:lnTo>
                    <a:pt x="310" y="925"/>
                  </a:lnTo>
                  <a:lnTo>
                    <a:pt x="308" y="925"/>
                  </a:lnTo>
                  <a:lnTo>
                    <a:pt x="307" y="925"/>
                  </a:lnTo>
                  <a:lnTo>
                    <a:pt x="307" y="926"/>
                  </a:lnTo>
                  <a:lnTo>
                    <a:pt x="307" y="927"/>
                  </a:lnTo>
                  <a:lnTo>
                    <a:pt x="307" y="928"/>
                  </a:lnTo>
                  <a:lnTo>
                    <a:pt x="307" y="929"/>
                  </a:lnTo>
                  <a:lnTo>
                    <a:pt x="307" y="931"/>
                  </a:lnTo>
                  <a:lnTo>
                    <a:pt x="307" y="932"/>
                  </a:lnTo>
                  <a:lnTo>
                    <a:pt x="307" y="934"/>
                  </a:lnTo>
                  <a:lnTo>
                    <a:pt x="307" y="935"/>
                  </a:lnTo>
                  <a:lnTo>
                    <a:pt x="307" y="940"/>
                  </a:lnTo>
                  <a:lnTo>
                    <a:pt x="307" y="943"/>
                  </a:lnTo>
                  <a:lnTo>
                    <a:pt x="307" y="944"/>
                  </a:lnTo>
                  <a:lnTo>
                    <a:pt x="307" y="945"/>
                  </a:lnTo>
                  <a:lnTo>
                    <a:pt x="307" y="950"/>
                  </a:lnTo>
                  <a:lnTo>
                    <a:pt x="307" y="954"/>
                  </a:lnTo>
                  <a:lnTo>
                    <a:pt x="307" y="955"/>
                  </a:lnTo>
                  <a:lnTo>
                    <a:pt x="307" y="956"/>
                  </a:lnTo>
                  <a:lnTo>
                    <a:pt x="307" y="957"/>
                  </a:lnTo>
                  <a:lnTo>
                    <a:pt x="306" y="957"/>
                  </a:lnTo>
                  <a:lnTo>
                    <a:pt x="305" y="957"/>
                  </a:lnTo>
                  <a:lnTo>
                    <a:pt x="304" y="957"/>
                  </a:lnTo>
                  <a:lnTo>
                    <a:pt x="303" y="957"/>
                  </a:lnTo>
                  <a:lnTo>
                    <a:pt x="301" y="957"/>
                  </a:lnTo>
                  <a:lnTo>
                    <a:pt x="298" y="957"/>
                  </a:lnTo>
                  <a:lnTo>
                    <a:pt x="296" y="957"/>
                  </a:lnTo>
                  <a:lnTo>
                    <a:pt x="295" y="957"/>
                  </a:lnTo>
                  <a:lnTo>
                    <a:pt x="293" y="957"/>
                  </a:lnTo>
                  <a:lnTo>
                    <a:pt x="287" y="957"/>
                  </a:lnTo>
                  <a:lnTo>
                    <a:pt x="282" y="957"/>
                  </a:lnTo>
                  <a:lnTo>
                    <a:pt x="280" y="958"/>
                  </a:lnTo>
                  <a:lnTo>
                    <a:pt x="276" y="958"/>
                  </a:lnTo>
                  <a:lnTo>
                    <a:pt x="273" y="958"/>
                  </a:lnTo>
                  <a:lnTo>
                    <a:pt x="272" y="954"/>
                  </a:lnTo>
                  <a:lnTo>
                    <a:pt x="272" y="953"/>
                  </a:lnTo>
                  <a:lnTo>
                    <a:pt x="271" y="949"/>
                  </a:lnTo>
                  <a:lnTo>
                    <a:pt x="271" y="948"/>
                  </a:lnTo>
                  <a:lnTo>
                    <a:pt x="271" y="947"/>
                  </a:lnTo>
                  <a:lnTo>
                    <a:pt x="270" y="941"/>
                  </a:lnTo>
                  <a:lnTo>
                    <a:pt x="270" y="938"/>
                  </a:lnTo>
                  <a:lnTo>
                    <a:pt x="270" y="937"/>
                  </a:lnTo>
                  <a:lnTo>
                    <a:pt x="267" y="934"/>
                  </a:lnTo>
                  <a:lnTo>
                    <a:pt x="264" y="930"/>
                  </a:lnTo>
                  <a:lnTo>
                    <a:pt x="264" y="929"/>
                  </a:lnTo>
                  <a:lnTo>
                    <a:pt x="261" y="926"/>
                  </a:lnTo>
                  <a:lnTo>
                    <a:pt x="258" y="924"/>
                  </a:lnTo>
                  <a:lnTo>
                    <a:pt x="258" y="923"/>
                  </a:lnTo>
                  <a:lnTo>
                    <a:pt x="257" y="923"/>
                  </a:lnTo>
                  <a:lnTo>
                    <a:pt x="256" y="923"/>
                  </a:lnTo>
                  <a:lnTo>
                    <a:pt x="251" y="923"/>
                  </a:lnTo>
                  <a:lnTo>
                    <a:pt x="248" y="923"/>
                  </a:lnTo>
                  <a:lnTo>
                    <a:pt x="248" y="922"/>
                  </a:lnTo>
                  <a:lnTo>
                    <a:pt x="244" y="923"/>
                  </a:lnTo>
                  <a:lnTo>
                    <a:pt x="237" y="923"/>
                  </a:lnTo>
                  <a:lnTo>
                    <a:pt x="231" y="923"/>
                  </a:lnTo>
                  <a:lnTo>
                    <a:pt x="230" y="923"/>
                  </a:lnTo>
                  <a:lnTo>
                    <a:pt x="227" y="923"/>
                  </a:lnTo>
                  <a:lnTo>
                    <a:pt x="218" y="923"/>
                  </a:lnTo>
                  <a:lnTo>
                    <a:pt x="212" y="923"/>
                  </a:lnTo>
                  <a:lnTo>
                    <a:pt x="211" y="923"/>
                  </a:lnTo>
                  <a:lnTo>
                    <a:pt x="208" y="923"/>
                  </a:lnTo>
                  <a:lnTo>
                    <a:pt x="199" y="923"/>
                  </a:lnTo>
                  <a:lnTo>
                    <a:pt x="193" y="923"/>
                  </a:lnTo>
                  <a:lnTo>
                    <a:pt x="193" y="922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pl-PL" dirty="0"/>
            </a:p>
          </p:txBody>
        </p:sp>
        <p:sp>
          <p:nvSpPr>
            <p:cNvPr id="72" name="Text Box 145">
              <a:extLst>
                <a:ext uri="{FF2B5EF4-FFF2-40B4-BE49-F238E27FC236}">
                  <a16:creationId xmlns:a16="http://schemas.microsoft.com/office/drawing/2014/main" id="{50D72117-836F-B506-8C77-18068DC72D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8" y="2253"/>
              <a:ext cx="450" cy="105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900" b="1" i="1" dirty="0">
                  <a:latin typeface="Trebuchet MS" pitchFamily="34" charset="0"/>
                </a:rPr>
                <a:t>Dolnośląskie</a:t>
              </a:r>
              <a:endParaRPr lang="pl-PL" altLang="pl-PL" sz="900" dirty="0">
                <a:latin typeface="Trebuchet MS" pitchFamily="34" charset="0"/>
              </a:endParaRPr>
            </a:p>
          </p:txBody>
        </p:sp>
        <p:sp>
          <p:nvSpPr>
            <p:cNvPr id="73" name="Text Box 144">
              <a:extLst>
                <a:ext uri="{FF2B5EF4-FFF2-40B4-BE49-F238E27FC236}">
                  <a16:creationId xmlns:a16="http://schemas.microsoft.com/office/drawing/2014/main" id="{2A525FD1-293D-62DD-43C4-CDBD9A9526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9" y="2240"/>
              <a:ext cx="366" cy="117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900" b="1" i="1" dirty="0">
                  <a:latin typeface="Trebuchet MS" pitchFamily="34" charset="0"/>
                </a:rPr>
                <a:t>Lubelskie</a:t>
              </a:r>
              <a:endParaRPr lang="pl-PL" altLang="pl-PL" sz="900" dirty="0">
                <a:latin typeface="Trebuchet MS" pitchFamily="34" charset="0"/>
              </a:endParaRPr>
            </a:p>
          </p:txBody>
        </p:sp>
        <p:sp>
          <p:nvSpPr>
            <p:cNvPr id="74" name="Text Box 143">
              <a:extLst>
                <a:ext uri="{FF2B5EF4-FFF2-40B4-BE49-F238E27FC236}">
                  <a16:creationId xmlns:a16="http://schemas.microsoft.com/office/drawing/2014/main" id="{C2DB2607-0C64-4C06-D241-8232E76E37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5" y="1863"/>
              <a:ext cx="365" cy="126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900" b="1" i="1" dirty="0">
                  <a:latin typeface="Trebuchet MS" pitchFamily="34" charset="0"/>
                </a:rPr>
                <a:t>Lubuskie</a:t>
              </a:r>
              <a:endParaRPr lang="pl-PL" altLang="pl-PL" sz="900" dirty="0">
                <a:latin typeface="Trebuchet MS" pitchFamily="34" charset="0"/>
              </a:endParaRPr>
            </a:p>
          </p:txBody>
        </p:sp>
        <p:sp>
          <p:nvSpPr>
            <p:cNvPr id="75" name="Text Box 142">
              <a:extLst>
                <a:ext uri="{FF2B5EF4-FFF2-40B4-BE49-F238E27FC236}">
                  <a16:creationId xmlns:a16="http://schemas.microsoft.com/office/drawing/2014/main" id="{631320C4-1D35-0623-864E-7532781BA8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2030"/>
              <a:ext cx="324" cy="126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900" b="1" i="1" dirty="0">
                  <a:latin typeface="Trebuchet MS" pitchFamily="34" charset="0"/>
                </a:rPr>
                <a:t>Łódzkie</a:t>
              </a:r>
              <a:endParaRPr lang="pl-PL" altLang="pl-PL" sz="900" dirty="0">
                <a:latin typeface="Trebuchet MS" pitchFamily="34" charset="0"/>
              </a:endParaRPr>
            </a:p>
          </p:txBody>
        </p:sp>
        <p:sp>
          <p:nvSpPr>
            <p:cNvPr id="76" name="Text Box 141">
              <a:extLst>
                <a:ext uri="{FF2B5EF4-FFF2-40B4-BE49-F238E27FC236}">
                  <a16:creationId xmlns:a16="http://schemas.microsoft.com/office/drawing/2014/main" id="{8826BB1D-E2B4-29D9-31A3-A65E9D8312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1" y="2826"/>
              <a:ext cx="441" cy="113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900" b="1" i="1" dirty="0">
                  <a:latin typeface="Trebuchet MS" pitchFamily="34" charset="0"/>
                </a:rPr>
                <a:t>Małopolskie</a:t>
              </a:r>
              <a:endParaRPr lang="pl-PL" altLang="pl-PL" sz="900" dirty="0">
                <a:latin typeface="Trebuchet MS" pitchFamily="34" charset="0"/>
              </a:endParaRPr>
            </a:p>
          </p:txBody>
        </p:sp>
        <p:sp>
          <p:nvSpPr>
            <p:cNvPr id="77" name="Text Box 140">
              <a:extLst>
                <a:ext uri="{FF2B5EF4-FFF2-40B4-BE49-F238E27FC236}">
                  <a16:creationId xmlns:a16="http://schemas.microsoft.com/office/drawing/2014/main" id="{26242249-AAEC-57A6-D2E3-4859E55271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0" y="1737"/>
              <a:ext cx="474" cy="140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900" b="1" i="1" dirty="0">
                  <a:latin typeface="Trebuchet MS" pitchFamily="34" charset="0"/>
                </a:rPr>
                <a:t>Mazowieckie</a:t>
              </a:r>
              <a:endParaRPr lang="pl-PL" altLang="pl-PL" sz="900" dirty="0">
                <a:latin typeface="Trebuchet MS" pitchFamily="34" charset="0"/>
              </a:endParaRPr>
            </a:p>
          </p:txBody>
        </p:sp>
        <p:sp>
          <p:nvSpPr>
            <p:cNvPr id="78" name="Text Box 139">
              <a:extLst>
                <a:ext uri="{FF2B5EF4-FFF2-40B4-BE49-F238E27FC236}">
                  <a16:creationId xmlns:a16="http://schemas.microsoft.com/office/drawing/2014/main" id="{02E947D0-B1F9-1975-F7B8-C548CDD39B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0" y="2449"/>
              <a:ext cx="342" cy="136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900" b="1" i="1" dirty="0">
                  <a:latin typeface="Trebuchet MS" pitchFamily="34" charset="0"/>
                </a:rPr>
                <a:t>Opolskie</a:t>
              </a:r>
              <a:endParaRPr lang="pl-PL" altLang="pl-PL" sz="900" dirty="0">
                <a:latin typeface="Trebuchet MS" pitchFamily="34" charset="0"/>
              </a:endParaRPr>
            </a:p>
          </p:txBody>
        </p:sp>
        <p:sp>
          <p:nvSpPr>
            <p:cNvPr id="79" name="Text Box 138">
              <a:extLst>
                <a:ext uri="{FF2B5EF4-FFF2-40B4-BE49-F238E27FC236}">
                  <a16:creationId xmlns:a16="http://schemas.microsoft.com/office/drawing/2014/main" id="{C8A99CC1-69AA-69F1-3773-573E76CE51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9" y="2742"/>
              <a:ext cx="538" cy="143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900" b="1" i="1" dirty="0">
                  <a:latin typeface="Trebuchet MS" pitchFamily="34" charset="0"/>
                </a:rPr>
                <a:t>Podkarpackie</a:t>
              </a:r>
              <a:endParaRPr lang="pl-PL" altLang="pl-PL" sz="900" dirty="0">
                <a:latin typeface="Trebuchet MS" pitchFamily="34" charset="0"/>
              </a:endParaRPr>
            </a:p>
          </p:txBody>
        </p:sp>
        <p:sp>
          <p:nvSpPr>
            <p:cNvPr id="80" name="Text Box 137">
              <a:extLst>
                <a:ext uri="{FF2B5EF4-FFF2-40B4-BE49-F238E27FC236}">
                  <a16:creationId xmlns:a16="http://schemas.microsoft.com/office/drawing/2014/main" id="{C0E170B4-D665-4364-0568-A52232877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1" y="1402"/>
              <a:ext cx="372" cy="125"/>
            </a:xfrm>
            <a:prstGeom prst="rect">
              <a:avLst/>
            </a:prstGeom>
            <a:grpFill/>
            <a:ln>
              <a:noFill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900" b="1" i="1" dirty="0">
                  <a:latin typeface="Trebuchet MS" pitchFamily="34" charset="0"/>
                </a:rPr>
                <a:t>Podlaskie</a:t>
              </a:r>
              <a:endParaRPr lang="pl-PL" altLang="pl-PL" sz="900" b="1" dirty="0">
                <a:latin typeface="Trebuchet MS" pitchFamily="34" charset="0"/>
              </a:endParaRPr>
            </a:p>
          </p:txBody>
        </p:sp>
        <p:sp>
          <p:nvSpPr>
            <p:cNvPr id="81" name="Text Box 136">
              <a:extLst>
                <a:ext uri="{FF2B5EF4-FFF2-40B4-BE49-F238E27FC236}">
                  <a16:creationId xmlns:a16="http://schemas.microsoft.com/office/drawing/2014/main" id="{34BA47BF-6949-2EB0-8A6D-B5A7688877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1" y="983"/>
              <a:ext cx="396" cy="114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900" b="1" i="1" dirty="0">
                  <a:latin typeface="Trebuchet MS" pitchFamily="34" charset="0"/>
                </a:rPr>
                <a:t>Pomorskie</a:t>
              </a:r>
              <a:endParaRPr lang="pl-PL" altLang="pl-PL" sz="900" dirty="0">
                <a:latin typeface="Trebuchet MS" pitchFamily="34" charset="0"/>
              </a:endParaRPr>
            </a:p>
          </p:txBody>
        </p:sp>
        <p:sp>
          <p:nvSpPr>
            <p:cNvPr id="82" name="Text Box 135">
              <a:extLst>
                <a:ext uri="{FF2B5EF4-FFF2-40B4-BE49-F238E27FC236}">
                  <a16:creationId xmlns:a16="http://schemas.microsoft.com/office/drawing/2014/main" id="{EB4D7CB6-610C-74F5-38CE-2AA5DCA6CC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6" y="2575"/>
              <a:ext cx="338" cy="142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900" b="1" i="1" dirty="0">
                  <a:latin typeface="Trebuchet MS" pitchFamily="34" charset="0"/>
                </a:rPr>
                <a:t>Śląskie</a:t>
              </a:r>
              <a:endParaRPr lang="pl-PL" altLang="pl-PL" sz="900" dirty="0">
                <a:latin typeface="Trebuchet MS" pitchFamily="34" charset="0"/>
              </a:endParaRPr>
            </a:p>
          </p:txBody>
        </p:sp>
        <p:sp>
          <p:nvSpPr>
            <p:cNvPr id="83" name="Text Box 134">
              <a:extLst>
                <a:ext uri="{FF2B5EF4-FFF2-40B4-BE49-F238E27FC236}">
                  <a16:creationId xmlns:a16="http://schemas.microsoft.com/office/drawing/2014/main" id="{54C2D48C-F4A8-1ED3-CEF9-0F63C8EF5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2" y="2449"/>
              <a:ext cx="546" cy="124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900" b="1" i="1" dirty="0">
                  <a:latin typeface="Trebuchet MS" pitchFamily="34" charset="0"/>
                </a:rPr>
                <a:t>Świętokrzyskie</a:t>
              </a:r>
              <a:endParaRPr lang="pl-PL" altLang="pl-PL" sz="900" dirty="0">
                <a:latin typeface="Trebuchet MS" pitchFamily="34" charset="0"/>
              </a:endParaRPr>
            </a:p>
          </p:txBody>
        </p:sp>
        <p:sp>
          <p:nvSpPr>
            <p:cNvPr id="84" name="Text Box 133">
              <a:extLst>
                <a:ext uri="{FF2B5EF4-FFF2-40B4-BE49-F238E27FC236}">
                  <a16:creationId xmlns:a16="http://schemas.microsoft.com/office/drawing/2014/main" id="{2B098FC6-C0BB-21A4-9D40-3420366ED5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9" y="1067"/>
              <a:ext cx="456" cy="234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900" b="1" i="1" dirty="0">
                  <a:latin typeface="Trebuchet MS" pitchFamily="34" charset="0"/>
                </a:rPr>
                <a:t>Warmińsko-Mazurskie</a:t>
              </a:r>
              <a:endParaRPr lang="pl-PL" altLang="pl-PL" sz="900" i="1" dirty="0">
                <a:latin typeface="Trebuchet MS" pitchFamily="34" charset="0"/>
              </a:endParaRPr>
            </a:p>
          </p:txBody>
        </p:sp>
        <p:sp>
          <p:nvSpPr>
            <p:cNvPr id="85" name="Text Box 132">
              <a:extLst>
                <a:ext uri="{FF2B5EF4-FFF2-40B4-BE49-F238E27FC236}">
                  <a16:creationId xmlns:a16="http://schemas.microsoft.com/office/drawing/2014/main" id="{CBB28435-2564-C381-4F9F-97C92D1A0C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779"/>
              <a:ext cx="636" cy="134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900" b="1" i="1" dirty="0">
                  <a:latin typeface="Trebuchet MS" pitchFamily="34" charset="0"/>
                </a:rPr>
                <a:t>Wielkopolskie</a:t>
              </a:r>
              <a:endParaRPr lang="pl-PL" altLang="pl-PL" sz="900" dirty="0">
                <a:latin typeface="Trebuchet MS" pitchFamily="34" charset="0"/>
              </a:endParaRPr>
            </a:p>
          </p:txBody>
        </p:sp>
        <p:sp>
          <p:nvSpPr>
            <p:cNvPr id="86" name="Text Box 131">
              <a:extLst>
                <a:ext uri="{FF2B5EF4-FFF2-40B4-BE49-F238E27FC236}">
                  <a16:creationId xmlns:a16="http://schemas.microsoft.com/office/drawing/2014/main" id="{01FAD60B-E793-3416-32D6-89188F4FEE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8" y="1192"/>
              <a:ext cx="474" cy="199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900" b="1" i="1" dirty="0">
                  <a:latin typeface="Trebuchet MS" pitchFamily="34" charset="0"/>
                </a:rPr>
                <a:t>Zachodnio pomorskie</a:t>
              </a:r>
              <a:endParaRPr lang="pl-PL" altLang="pl-PL" sz="900" dirty="0">
                <a:latin typeface="Trebuchet MS" pitchFamily="34" charset="0"/>
              </a:endParaRPr>
            </a:p>
          </p:txBody>
        </p:sp>
        <p:sp>
          <p:nvSpPr>
            <p:cNvPr id="87" name="Text Box 130">
              <a:extLst>
                <a:ext uri="{FF2B5EF4-FFF2-40B4-BE49-F238E27FC236}">
                  <a16:creationId xmlns:a16="http://schemas.microsoft.com/office/drawing/2014/main" id="{AE6ADA03-0814-577A-1B5D-8BE82B90A0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5" y="1444"/>
              <a:ext cx="426" cy="209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900" b="1" i="1" dirty="0">
                  <a:latin typeface="Trebuchet MS" pitchFamily="34" charset="0"/>
                </a:rPr>
                <a:t>Kujawsko-Pomorskie</a:t>
              </a:r>
              <a:endParaRPr lang="pl-PL" altLang="pl-PL" sz="900" dirty="0">
                <a:latin typeface="Trebuchet MS" pitchFamily="34" charset="0"/>
              </a:endParaRPr>
            </a:p>
          </p:txBody>
        </p:sp>
        <p:sp>
          <p:nvSpPr>
            <p:cNvPr id="88" name="Text Box 129">
              <a:extLst>
                <a:ext uri="{FF2B5EF4-FFF2-40B4-BE49-F238E27FC236}">
                  <a16:creationId xmlns:a16="http://schemas.microsoft.com/office/drawing/2014/main" id="{C0A81FF2-754B-ADE0-1A10-86296BA259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2365"/>
              <a:ext cx="292" cy="158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1000" b="1" dirty="0">
                  <a:latin typeface="Trebuchet MS" pitchFamily="34" charset="0"/>
                </a:rPr>
                <a:t>4,6%</a:t>
              </a:r>
              <a:endParaRPr lang="pl-PL" altLang="pl-PL" sz="1000" dirty="0">
                <a:latin typeface="Trebuchet MS" pitchFamily="34" charset="0"/>
              </a:endParaRPr>
            </a:p>
          </p:txBody>
        </p:sp>
        <p:sp>
          <p:nvSpPr>
            <p:cNvPr id="89" name="Text Box 128">
              <a:extLst>
                <a:ext uri="{FF2B5EF4-FFF2-40B4-BE49-F238E27FC236}">
                  <a16:creationId xmlns:a16="http://schemas.microsoft.com/office/drawing/2014/main" id="{AEC5ABF5-9CA6-B44C-E558-0B8DEB9C85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7" y="1653"/>
              <a:ext cx="321" cy="122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1100" b="1" dirty="0">
                  <a:latin typeface="Arial CE" charset="-18"/>
                </a:rPr>
                <a:t>7,3%</a:t>
              </a:r>
              <a:endParaRPr lang="pl-PL" altLang="pl-PL" dirty="0"/>
            </a:p>
          </p:txBody>
        </p:sp>
        <p:sp>
          <p:nvSpPr>
            <p:cNvPr id="90" name="Text Box 127">
              <a:extLst>
                <a:ext uri="{FF2B5EF4-FFF2-40B4-BE49-F238E27FC236}">
                  <a16:creationId xmlns:a16="http://schemas.microsoft.com/office/drawing/2014/main" id="{C04C4425-8312-E9A2-1308-113938E810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3" y="2395"/>
              <a:ext cx="292" cy="138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1000" b="1" dirty="0">
                  <a:latin typeface="Trebuchet MS" pitchFamily="34" charset="0"/>
                </a:rPr>
                <a:t>7,4%</a:t>
              </a:r>
              <a:endParaRPr lang="pl-PL" altLang="pl-PL" sz="1000" dirty="0">
                <a:latin typeface="Trebuchet MS" pitchFamily="34" charset="0"/>
              </a:endParaRPr>
            </a:p>
          </p:txBody>
        </p:sp>
        <p:sp>
          <p:nvSpPr>
            <p:cNvPr id="91" name="Text Box 126">
              <a:extLst>
                <a:ext uri="{FF2B5EF4-FFF2-40B4-BE49-F238E27FC236}">
                  <a16:creationId xmlns:a16="http://schemas.microsoft.com/office/drawing/2014/main" id="{8981DE6E-6085-7AC0-C88C-7752539459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2" y="1988"/>
              <a:ext cx="297" cy="117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1000" b="1" dirty="0">
                  <a:latin typeface="Trebuchet MS" pitchFamily="34" charset="0"/>
                </a:rPr>
                <a:t>4,5%</a:t>
              </a:r>
              <a:endParaRPr lang="pl-PL" altLang="pl-PL" sz="1000" dirty="0">
                <a:latin typeface="Trebuchet MS" pitchFamily="34" charset="0"/>
              </a:endParaRPr>
            </a:p>
          </p:txBody>
        </p:sp>
        <p:sp>
          <p:nvSpPr>
            <p:cNvPr id="92" name="Text Box 125">
              <a:extLst>
                <a:ext uri="{FF2B5EF4-FFF2-40B4-BE49-F238E27FC236}">
                  <a16:creationId xmlns:a16="http://schemas.microsoft.com/office/drawing/2014/main" id="{82B89272-949B-1931-966C-EE53FC2844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2" y="2198"/>
              <a:ext cx="281" cy="120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127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1000" b="1" dirty="0">
                  <a:latin typeface="Trebuchet MS" pitchFamily="34" charset="0"/>
                </a:rPr>
                <a:t>5,4%</a:t>
              </a:r>
              <a:endParaRPr lang="pl-PL" altLang="pl-PL" sz="1000" dirty="0">
                <a:latin typeface="Trebuchet MS" pitchFamily="34" charset="0"/>
              </a:endParaRPr>
            </a:p>
          </p:txBody>
        </p:sp>
        <p:sp>
          <p:nvSpPr>
            <p:cNvPr id="93" name="Text Box 124">
              <a:extLst>
                <a:ext uri="{FF2B5EF4-FFF2-40B4-BE49-F238E27FC236}">
                  <a16:creationId xmlns:a16="http://schemas.microsoft.com/office/drawing/2014/main" id="{8CB91DE2-B9D2-151B-91E1-95B581066A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1" y="2952"/>
              <a:ext cx="342" cy="132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1000" b="1" dirty="0">
                  <a:latin typeface="Trebuchet MS" pitchFamily="34" charset="0"/>
                </a:rPr>
                <a:t>4,2%</a:t>
              </a:r>
              <a:endParaRPr lang="pl-PL" altLang="pl-PL" sz="1000" dirty="0">
                <a:latin typeface="Trebuchet MS" pitchFamily="34" charset="0"/>
              </a:endParaRPr>
            </a:p>
          </p:txBody>
        </p:sp>
        <p:sp>
          <p:nvSpPr>
            <p:cNvPr id="94" name="Text Box 123">
              <a:extLst>
                <a:ext uri="{FF2B5EF4-FFF2-40B4-BE49-F238E27FC236}">
                  <a16:creationId xmlns:a16="http://schemas.microsoft.com/office/drawing/2014/main" id="{4F671E83-7477-136D-0A21-D9E70172A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0" y="1898"/>
              <a:ext cx="360" cy="132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1000" b="1" dirty="0">
                  <a:latin typeface="Trebuchet MS" pitchFamily="34" charset="0"/>
                </a:rPr>
                <a:t>4,0%</a:t>
              </a:r>
              <a:endParaRPr lang="pl-PL" altLang="pl-PL" sz="1000" dirty="0">
                <a:latin typeface="Trebuchet MS" pitchFamily="34" charset="0"/>
              </a:endParaRPr>
            </a:p>
          </p:txBody>
        </p:sp>
        <p:sp>
          <p:nvSpPr>
            <p:cNvPr id="95" name="Text Box 122">
              <a:extLst>
                <a:ext uri="{FF2B5EF4-FFF2-40B4-BE49-F238E27FC236}">
                  <a16:creationId xmlns:a16="http://schemas.microsoft.com/office/drawing/2014/main" id="{61CB4B22-92E9-51C0-3C84-CB1969D057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1" y="2575"/>
              <a:ext cx="276" cy="130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1000" b="1" dirty="0">
                  <a:latin typeface="Trebuchet MS" pitchFamily="34" charset="0"/>
                </a:rPr>
                <a:t>5,9%</a:t>
              </a:r>
              <a:endParaRPr lang="pl-PL" altLang="pl-PL" sz="1000" dirty="0">
                <a:latin typeface="Trebuchet MS" pitchFamily="34" charset="0"/>
              </a:endParaRPr>
            </a:p>
          </p:txBody>
        </p:sp>
        <p:sp>
          <p:nvSpPr>
            <p:cNvPr id="96" name="Text Box 121">
              <a:extLst>
                <a:ext uri="{FF2B5EF4-FFF2-40B4-BE49-F238E27FC236}">
                  <a16:creationId xmlns:a16="http://schemas.microsoft.com/office/drawing/2014/main" id="{A5BBE94C-007E-3D23-8E9B-38C74637A3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6" y="2903"/>
              <a:ext cx="284" cy="132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1000" b="1" dirty="0">
                  <a:latin typeface="Trebuchet MS" pitchFamily="34" charset="0"/>
                </a:rPr>
                <a:t>8,7%</a:t>
              </a:r>
              <a:endParaRPr lang="pl-PL" altLang="pl-PL" sz="1000" dirty="0">
                <a:latin typeface="Trebuchet MS" pitchFamily="34" charset="0"/>
              </a:endParaRPr>
            </a:p>
          </p:txBody>
        </p:sp>
        <p:sp>
          <p:nvSpPr>
            <p:cNvPr id="97" name="Text Box 120">
              <a:extLst>
                <a:ext uri="{FF2B5EF4-FFF2-40B4-BE49-F238E27FC236}">
                  <a16:creationId xmlns:a16="http://schemas.microsoft.com/office/drawing/2014/main" id="{E4C1D610-580D-ACCB-B51A-7A32420551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4" y="1528"/>
              <a:ext cx="292" cy="126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1000" b="1" dirty="0">
                  <a:latin typeface="Trebuchet MS" pitchFamily="34" charset="0"/>
                </a:rPr>
                <a:t>6,9%</a:t>
              </a:r>
              <a:endParaRPr lang="pl-PL" altLang="pl-PL" sz="1000" dirty="0">
                <a:latin typeface="Trebuchet MS" pitchFamily="34" charset="0"/>
              </a:endParaRPr>
            </a:p>
          </p:txBody>
        </p:sp>
        <p:sp>
          <p:nvSpPr>
            <p:cNvPr id="98" name="Text Box 119">
              <a:extLst>
                <a:ext uri="{FF2B5EF4-FFF2-40B4-BE49-F238E27FC236}">
                  <a16:creationId xmlns:a16="http://schemas.microsoft.com/office/drawing/2014/main" id="{8906EFCD-9154-2AF0-FCD1-9CB61CFB9B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4" y="1109"/>
              <a:ext cx="348" cy="126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1000" b="1" dirty="0">
                  <a:latin typeface="Trebuchet MS" pitchFamily="34" charset="0"/>
                </a:rPr>
                <a:t>4,6%</a:t>
              </a:r>
              <a:endParaRPr lang="pl-PL" altLang="pl-PL" sz="1000" dirty="0">
                <a:latin typeface="Trebuchet MS" pitchFamily="34" charset="0"/>
              </a:endParaRPr>
            </a:p>
          </p:txBody>
        </p:sp>
        <p:sp>
          <p:nvSpPr>
            <p:cNvPr id="99" name="Text Box 118">
              <a:extLst>
                <a:ext uri="{FF2B5EF4-FFF2-40B4-BE49-F238E27FC236}">
                  <a16:creationId xmlns:a16="http://schemas.microsoft.com/office/drawing/2014/main" id="{02CA85DB-0DE3-C8B4-1D1B-E3FF611398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1" y="2700"/>
              <a:ext cx="297" cy="138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1000" b="1" dirty="0">
                  <a:latin typeface="Trebuchet MS" pitchFamily="34" charset="0"/>
                </a:rPr>
                <a:t>3,6%</a:t>
              </a:r>
              <a:endParaRPr lang="pl-PL" altLang="pl-PL" sz="1000" dirty="0">
                <a:latin typeface="Trebuchet MS" pitchFamily="34" charset="0"/>
              </a:endParaRPr>
            </a:p>
          </p:txBody>
        </p:sp>
        <p:sp>
          <p:nvSpPr>
            <p:cNvPr id="100" name="Text Box 117">
              <a:extLst>
                <a:ext uri="{FF2B5EF4-FFF2-40B4-BE49-F238E27FC236}">
                  <a16:creationId xmlns:a16="http://schemas.microsoft.com/office/drawing/2014/main" id="{DDD858D7-3ABB-9102-2ACF-F5A1585B65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87" y="2575"/>
              <a:ext cx="336" cy="126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1000" b="1" dirty="0">
                  <a:latin typeface="Trebuchet MS" pitchFamily="34" charset="0"/>
                </a:rPr>
                <a:t>7,5%</a:t>
              </a:r>
              <a:endParaRPr lang="pl-PL" altLang="pl-PL" sz="1000" dirty="0">
                <a:latin typeface="Trebuchet MS" pitchFamily="34" charset="0"/>
              </a:endParaRPr>
            </a:p>
          </p:txBody>
        </p:sp>
        <p:sp>
          <p:nvSpPr>
            <p:cNvPr id="101" name="Text Box 116">
              <a:extLst>
                <a:ext uri="{FF2B5EF4-FFF2-40B4-BE49-F238E27FC236}">
                  <a16:creationId xmlns:a16="http://schemas.microsoft.com/office/drawing/2014/main" id="{DC161F56-B1E6-3657-1AAA-14E42A19D0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0" y="1276"/>
              <a:ext cx="342" cy="126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1000" b="1" dirty="0">
                  <a:latin typeface="Trebuchet MS" pitchFamily="34" charset="0"/>
                </a:rPr>
                <a:t>8,3%</a:t>
              </a:r>
              <a:endParaRPr lang="pl-PL" altLang="pl-PL" sz="1000" dirty="0">
                <a:latin typeface="Trebuchet MS" pitchFamily="34" charset="0"/>
              </a:endParaRPr>
            </a:p>
          </p:txBody>
        </p:sp>
        <p:sp>
          <p:nvSpPr>
            <p:cNvPr id="102" name="Text Box 115">
              <a:extLst>
                <a:ext uri="{FF2B5EF4-FFF2-40B4-BE49-F238E27FC236}">
                  <a16:creationId xmlns:a16="http://schemas.microsoft.com/office/drawing/2014/main" id="{6E5D23A9-D1B7-CA40-6C91-3C17428C65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5" y="1946"/>
              <a:ext cx="323" cy="126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pl-PL" altLang="pl-PL" sz="1100" b="1" dirty="0">
                  <a:latin typeface="Arial CE" charset="-18"/>
                </a:rPr>
                <a:t>3,0%</a:t>
              </a:r>
              <a:endParaRPr lang="pl-PL" altLang="pl-PL" dirty="0"/>
            </a:p>
          </p:txBody>
        </p:sp>
        <p:sp>
          <p:nvSpPr>
            <p:cNvPr id="103" name="Text Box 114">
              <a:extLst>
                <a:ext uri="{FF2B5EF4-FFF2-40B4-BE49-F238E27FC236}">
                  <a16:creationId xmlns:a16="http://schemas.microsoft.com/office/drawing/2014/main" id="{EDBC2671-D5D0-DCEC-AF7B-C908AC47F6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4" y="1402"/>
              <a:ext cx="335" cy="121"/>
            </a:xfrm>
            <a:prstGeom prst="rect">
              <a:avLst/>
            </a:prstGeom>
            <a:grpFill/>
            <a:ln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  <a:softEdge rad="6350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>
              <a:defPPr>
                <a:defRPr lang="en-US"/>
              </a:defPPr>
              <a:lvl1pPr>
                <a:defRPr sz="1100" b="1">
                  <a:latin typeface="Arial CE" charset="-18"/>
                </a:defRPr>
              </a:lvl1pPr>
            </a:lstStyle>
            <a:p>
              <a:r>
                <a:rPr lang="pl-PL" sz="1000" dirty="0">
                  <a:latin typeface="Trebuchet MS" pitchFamily="34" charset="0"/>
                </a:rPr>
                <a:t>6,8%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371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ABE748-DCEA-B8B4-F2B2-B35BF612B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792DE1-E4E2-15EC-04D0-E71067EE0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6147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Wydatki poniesione na zwrot kosztów wynagrodzeń, nagród i składek w DPS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3BFF7BD9-F1E9-A30C-B598-D5ADA0E46D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935872"/>
              </p:ext>
            </p:extLst>
          </p:nvPr>
        </p:nvGraphicFramePr>
        <p:xfrm>
          <a:off x="457200" y="2438503"/>
          <a:ext cx="8066015" cy="12598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96099">
                  <a:extLst>
                    <a:ext uri="{9D8B030D-6E8A-4147-A177-3AD203B41FA5}">
                      <a16:colId xmlns:a16="http://schemas.microsoft.com/office/drawing/2014/main" val="3859140116"/>
                    </a:ext>
                  </a:extLst>
                </a:gridCol>
                <a:gridCol w="2223083">
                  <a:extLst>
                    <a:ext uri="{9D8B030D-6E8A-4147-A177-3AD203B41FA5}">
                      <a16:colId xmlns:a16="http://schemas.microsoft.com/office/drawing/2014/main" val="2401327029"/>
                    </a:ext>
                  </a:extLst>
                </a:gridCol>
                <a:gridCol w="2483141">
                  <a:extLst>
                    <a:ext uri="{9D8B030D-6E8A-4147-A177-3AD203B41FA5}">
                      <a16:colId xmlns:a16="http://schemas.microsoft.com/office/drawing/2014/main" val="1158839097"/>
                    </a:ext>
                  </a:extLst>
                </a:gridCol>
                <a:gridCol w="2063692">
                  <a:extLst>
                    <a:ext uri="{9D8B030D-6E8A-4147-A177-3AD203B41FA5}">
                      <a16:colId xmlns:a16="http://schemas.microsoft.com/office/drawing/2014/main" val="1751505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Lata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 zawartych umów 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 utworzonych stanowisk pracy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Wydatkowana kwota</a:t>
                      </a:r>
                    </a:p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/w tys. zł/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90062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323,8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98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>
                          <a:latin typeface="Trebuchet MS" panose="020B0603020202020204" pitchFamily="34" charset="0"/>
                        </a:rPr>
                        <a:t>9</a:t>
                      </a:r>
                      <a:endParaRPr lang="pl-PL" sz="1400" dirty="0">
                        <a:latin typeface="Trebuchet MS" panose="020B0603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451,8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55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18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CBA01E-2215-767A-67F5-4DF4CB9C4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63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Uczestnicy szkoleń</a:t>
            </a: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12011826-7CA2-572B-A80B-BAE97C2E24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422057"/>
              </p:ext>
            </p:extLst>
          </p:nvPr>
        </p:nvGraphicFramePr>
        <p:xfrm>
          <a:off x="457200" y="160750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837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9471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Wydatki poniesione na organizację szkoleń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3094E50D-2807-6A59-955F-276078731E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571808"/>
              </p:ext>
            </p:extLst>
          </p:nvPr>
        </p:nvGraphicFramePr>
        <p:xfrm>
          <a:off x="457200" y="2438503"/>
          <a:ext cx="8066015" cy="14732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33662">
                  <a:extLst>
                    <a:ext uri="{9D8B030D-6E8A-4147-A177-3AD203B41FA5}">
                      <a16:colId xmlns:a16="http://schemas.microsoft.com/office/drawing/2014/main" val="3859140116"/>
                    </a:ext>
                  </a:extLst>
                </a:gridCol>
                <a:gridCol w="1929468">
                  <a:extLst>
                    <a:ext uri="{9D8B030D-6E8A-4147-A177-3AD203B41FA5}">
                      <a16:colId xmlns:a16="http://schemas.microsoft.com/office/drawing/2014/main" val="2401327029"/>
                    </a:ext>
                  </a:extLst>
                </a:gridCol>
                <a:gridCol w="2139193">
                  <a:extLst>
                    <a:ext uri="{9D8B030D-6E8A-4147-A177-3AD203B41FA5}">
                      <a16:colId xmlns:a16="http://schemas.microsoft.com/office/drawing/2014/main" val="1158839097"/>
                    </a:ext>
                  </a:extLst>
                </a:gridCol>
                <a:gridCol w="2063692">
                  <a:extLst>
                    <a:ext uri="{9D8B030D-6E8A-4147-A177-3AD203B41FA5}">
                      <a16:colId xmlns:a16="http://schemas.microsoft.com/office/drawing/2014/main" val="1751505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Lata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 osób skierowanych na szkolenie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Podjęcie pracy po szkoleniu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Wydatkowana kwota na szkolenia /w tys. zł/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90062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46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306,1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98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294,2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55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77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6147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Jednorazowe środki na podjęcie </a:t>
            </a:r>
            <a:br>
              <a:rPr lang="pl-PL" sz="2800" b="1" dirty="0">
                <a:solidFill>
                  <a:srgbClr val="0070C0"/>
                </a:solidFill>
              </a:rPr>
            </a:br>
            <a:r>
              <a:rPr lang="pl-PL" sz="2800" b="1" dirty="0">
                <a:solidFill>
                  <a:srgbClr val="0070C0"/>
                </a:solidFill>
              </a:rPr>
              <a:t>działalności gospodarczej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3094E50D-2807-6A59-955F-276078731E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3178553"/>
              </p:ext>
            </p:extLst>
          </p:nvPr>
        </p:nvGraphicFramePr>
        <p:xfrm>
          <a:off x="457200" y="2438503"/>
          <a:ext cx="8066015" cy="14732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27651">
                  <a:extLst>
                    <a:ext uri="{9D8B030D-6E8A-4147-A177-3AD203B41FA5}">
                      <a16:colId xmlns:a16="http://schemas.microsoft.com/office/drawing/2014/main" val="3859140116"/>
                    </a:ext>
                  </a:extLst>
                </a:gridCol>
                <a:gridCol w="1258349">
                  <a:extLst>
                    <a:ext uri="{9D8B030D-6E8A-4147-A177-3AD203B41FA5}">
                      <a16:colId xmlns:a16="http://schemas.microsoft.com/office/drawing/2014/main" val="2401327029"/>
                    </a:ext>
                  </a:extLst>
                </a:gridCol>
                <a:gridCol w="1233182">
                  <a:extLst>
                    <a:ext uri="{9D8B030D-6E8A-4147-A177-3AD203B41FA5}">
                      <a16:colId xmlns:a16="http://schemas.microsoft.com/office/drawing/2014/main" val="1158839097"/>
                    </a:ext>
                  </a:extLst>
                </a:gridCol>
                <a:gridCol w="1510018">
                  <a:extLst>
                    <a:ext uri="{9D8B030D-6E8A-4147-A177-3AD203B41FA5}">
                      <a16:colId xmlns:a16="http://schemas.microsoft.com/office/drawing/2014/main" val="1751505586"/>
                    </a:ext>
                  </a:extLst>
                </a:gridCol>
                <a:gridCol w="1484851">
                  <a:extLst>
                    <a:ext uri="{9D8B030D-6E8A-4147-A177-3AD203B41FA5}">
                      <a16:colId xmlns:a16="http://schemas.microsoft.com/office/drawing/2014/main" val="1673698347"/>
                    </a:ext>
                  </a:extLst>
                </a:gridCol>
                <a:gridCol w="1551964">
                  <a:extLst>
                    <a:ext uri="{9D8B030D-6E8A-4147-A177-3AD203B41FA5}">
                      <a16:colId xmlns:a16="http://schemas.microsoft.com/office/drawing/2014/main" val="21033834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Lata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Usługowa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Handlowa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Produkcyjna, produkcyjno-handlowa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Handlowo - usługowa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Ogółem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90062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63</a:t>
                      </a:r>
                      <a:endParaRPr kumimoji="0" lang="en-US" alt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10" marB="45710" anchor="ctr" horzOverflow="overflow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1</a:t>
                      </a:r>
                      <a:endParaRPr kumimoji="0" lang="en-US" alt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10" marB="45710" anchor="ctr" horzOverflow="overflow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0</a:t>
                      </a:r>
                      <a:endParaRPr kumimoji="0" lang="en-US" alt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10" marB="45710" anchor="ctr" horzOverflow="overflow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0</a:t>
                      </a:r>
                      <a:endParaRPr kumimoji="0" lang="en-US" alt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10" marB="45710" anchor="ctr" horzOverflow="overflow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64</a:t>
                      </a:r>
                      <a:endParaRPr kumimoji="0" lang="en-US" alt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10" marB="4571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98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54</a:t>
                      </a:r>
                      <a:endParaRPr kumimoji="0" lang="en-US" alt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10" marB="45710" anchor="ctr" horzOverflow="overflow"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2</a:t>
                      </a:r>
                      <a:endParaRPr kumimoji="0" lang="en-US" alt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10" marB="45710" anchor="ctr" horzOverflow="overflow"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0</a:t>
                      </a:r>
                      <a:endParaRPr kumimoji="0" lang="en-US" alt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10" marB="45710" anchor="ctr" horzOverflow="overflow"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2</a:t>
                      </a:r>
                      <a:endParaRPr kumimoji="0" lang="en-US" alt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10" marB="45710" anchor="ctr" horzOverflow="overflow"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58</a:t>
                      </a:r>
                      <a:endParaRPr kumimoji="0" lang="en-US" alt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pitchFamily="34" charset="0"/>
                      </a:endParaRPr>
                    </a:p>
                  </a:txBody>
                  <a:tcPr marT="45710" marB="45710" anchor="ctr" horzOverflow="overflow"/>
                </a:tc>
                <a:extLst>
                  <a:ext uri="{0D108BD9-81ED-4DB2-BD59-A6C34878D82A}">
                    <a16:rowId xmlns:a16="http://schemas.microsoft.com/office/drawing/2014/main" val="254955166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686A1EE0-B181-D65E-1309-34C9541ECAD7}"/>
              </a:ext>
            </a:extLst>
          </p:cNvPr>
          <p:cNvSpPr txBox="1"/>
          <p:nvPr/>
        </p:nvSpPr>
        <p:spPr>
          <a:xfrm>
            <a:off x="419449" y="2004969"/>
            <a:ext cx="179524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l-PL" sz="1400" b="1" dirty="0"/>
              <a:t>Wg rodzaju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080B6046-3942-546B-F197-2321D929F3B9}"/>
              </a:ext>
            </a:extLst>
          </p:cNvPr>
          <p:cNvSpPr txBox="1"/>
          <p:nvPr/>
        </p:nvSpPr>
        <p:spPr>
          <a:xfrm>
            <a:off x="419449" y="4078448"/>
            <a:ext cx="22650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l-PL" sz="1400" b="1" dirty="0"/>
              <a:t>Wg źródeł finansowania</a:t>
            </a:r>
          </a:p>
        </p:txBody>
      </p:sp>
      <p:graphicFrame>
        <p:nvGraphicFramePr>
          <p:cNvPr id="6" name="Tabela 4">
            <a:extLst>
              <a:ext uri="{FF2B5EF4-FFF2-40B4-BE49-F238E27FC236}">
                <a16:creationId xmlns:a16="http://schemas.microsoft.com/office/drawing/2014/main" id="{DC70AE0B-DFAF-9BAF-FF73-B8578157B3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3285492"/>
              </p:ext>
            </p:extLst>
          </p:nvPr>
        </p:nvGraphicFramePr>
        <p:xfrm>
          <a:off x="457199" y="4552996"/>
          <a:ext cx="8066015" cy="1701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27651">
                  <a:extLst>
                    <a:ext uri="{9D8B030D-6E8A-4147-A177-3AD203B41FA5}">
                      <a16:colId xmlns:a16="http://schemas.microsoft.com/office/drawing/2014/main" val="3859140116"/>
                    </a:ext>
                  </a:extLst>
                </a:gridCol>
                <a:gridCol w="1258349">
                  <a:extLst>
                    <a:ext uri="{9D8B030D-6E8A-4147-A177-3AD203B41FA5}">
                      <a16:colId xmlns:a16="http://schemas.microsoft.com/office/drawing/2014/main" val="2401327029"/>
                    </a:ext>
                  </a:extLst>
                </a:gridCol>
                <a:gridCol w="1233182">
                  <a:extLst>
                    <a:ext uri="{9D8B030D-6E8A-4147-A177-3AD203B41FA5}">
                      <a16:colId xmlns:a16="http://schemas.microsoft.com/office/drawing/2014/main" val="1158839097"/>
                    </a:ext>
                  </a:extLst>
                </a:gridCol>
                <a:gridCol w="1510018">
                  <a:extLst>
                    <a:ext uri="{9D8B030D-6E8A-4147-A177-3AD203B41FA5}">
                      <a16:colId xmlns:a16="http://schemas.microsoft.com/office/drawing/2014/main" val="1751505586"/>
                    </a:ext>
                  </a:extLst>
                </a:gridCol>
                <a:gridCol w="1484851">
                  <a:extLst>
                    <a:ext uri="{9D8B030D-6E8A-4147-A177-3AD203B41FA5}">
                      <a16:colId xmlns:a16="http://schemas.microsoft.com/office/drawing/2014/main" val="1673698347"/>
                    </a:ext>
                  </a:extLst>
                </a:gridCol>
                <a:gridCol w="775982">
                  <a:extLst>
                    <a:ext uri="{9D8B030D-6E8A-4147-A177-3AD203B41FA5}">
                      <a16:colId xmlns:a16="http://schemas.microsoft.com/office/drawing/2014/main" val="2103383497"/>
                    </a:ext>
                  </a:extLst>
                </a:gridCol>
                <a:gridCol w="775982">
                  <a:extLst>
                    <a:ext uri="{9D8B030D-6E8A-4147-A177-3AD203B41FA5}">
                      <a16:colId xmlns:a16="http://schemas.microsoft.com/office/drawing/2014/main" val="560151739"/>
                    </a:ext>
                  </a:extLst>
                </a:gridCol>
              </a:tblGrid>
              <a:tr h="480060">
                <a:tc rowSpan="2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Lata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Fundusz Pracy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Handlowa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EFS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2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Ogółem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062990"/>
                  </a:ext>
                </a:extLst>
              </a:tr>
              <a:tr h="48006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środki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środki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środki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49453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36,1</a:t>
                      </a:r>
                    </a:p>
                  </a:txBody>
                  <a:tcPr marT="45708" marB="45708" horzOverflow="overflow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T="45708" marB="45708" horzOverflow="overflow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1457,4</a:t>
                      </a:r>
                    </a:p>
                  </a:txBody>
                  <a:tcPr marT="45708" marB="45708" horzOverflow="overflow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62</a:t>
                      </a:r>
                    </a:p>
                  </a:txBody>
                  <a:tcPr marT="45708" marB="45708" horzOverflow="overflow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1493,5</a:t>
                      </a:r>
                    </a:p>
                  </a:txBody>
                  <a:tcPr marT="45708" marB="45708" horzOverflow="overflow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64</a:t>
                      </a:r>
                    </a:p>
                  </a:txBody>
                  <a:tcPr marT="45708" marB="4570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98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365,3</a:t>
                      </a:r>
                    </a:p>
                  </a:txBody>
                  <a:tcPr marT="45708" marB="45708" horzOverflow="overflow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T="45708" marB="45708" horzOverflow="overflow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1350,9</a:t>
                      </a:r>
                    </a:p>
                  </a:txBody>
                  <a:tcPr marT="45708" marB="45708" horzOverflow="overflow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46</a:t>
                      </a:r>
                    </a:p>
                  </a:txBody>
                  <a:tcPr marT="45708" marB="45708" horzOverflow="overflow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1716,2</a:t>
                      </a:r>
                    </a:p>
                  </a:txBody>
                  <a:tcPr marT="45708" marB="45708" horzOverflow="overflow"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pitchFamily="34" charset="0"/>
                        </a:rPr>
                        <a:t>58</a:t>
                      </a:r>
                    </a:p>
                  </a:txBody>
                  <a:tcPr marT="45708" marB="4570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955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46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6147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Refundacja kosztów wyposażenia stanowiska pracy dla osoby bezrobotnej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3094E50D-2807-6A59-955F-276078731E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907054"/>
              </p:ext>
            </p:extLst>
          </p:nvPr>
        </p:nvGraphicFramePr>
        <p:xfrm>
          <a:off x="457200" y="2438503"/>
          <a:ext cx="8066015" cy="14732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33662">
                  <a:extLst>
                    <a:ext uri="{9D8B030D-6E8A-4147-A177-3AD203B41FA5}">
                      <a16:colId xmlns:a16="http://schemas.microsoft.com/office/drawing/2014/main" val="3859140116"/>
                    </a:ext>
                  </a:extLst>
                </a:gridCol>
                <a:gridCol w="1929468">
                  <a:extLst>
                    <a:ext uri="{9D8B030D-6E8A-4147-A177-3AD203B41FA5}">
                      <a16:colId xmlns:a16="http://schemas.microsoft.com/office/drawing/2014/main" val="2401327029"/>
                    </a:ext>
                  </a:extLst>
                </a:gridCol>
                <a:gridCol w="2139193">
                  <a:extLst>
                    <a:ext uri="{9D8B030D-6E8A-4147-A177-3AD203B41FA5}">
                      <a16:colId xmlns:a16="http://schemas.microsoft.com/office/drawing/2014/main" val="1158839097"/>
                    </a:ext>
                  </a:extLst>
                </a:gridCol>
                <a:gridCol w="2063692">
                  <a:extLst>
                    <a:ext uri="{9D8B030D-6E8A-4147-A177-3AD203B41FA5}">
                      <a16:colId xmlns:a16="http://schemas.microsoft.com/office/drawing/2014/main" val="1751505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Lata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 zawartych umów 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 zatrudnionych osób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Kwota wypłaconych refundacji</a:t>
                      </a:r>
                    </a:p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/w tys. zł/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90062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52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53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1837,1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98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2213,4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55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578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5247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Bon na zasiedlenie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3094E50D-2807-6A59-955F-276078731E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72717"/>
              </p:ext>
            </p:extLst>
          </p:nvPr>
        </p:nvGraphicFramePr>
        <p:xfrm>
          <a:off x="457200" y="4317639"/>
          <a:ext cx="7747233" cy="12598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470558">
                  <a:extLst>
                    <a:ext uri="{9D8B030D-6E8A-4147-A177-3AD203B41FA5}">
                      <a16:colId xmlns:a16="http://schemas.microsoft.com/office/drawing/2014/main" val="385914011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401327029"/>
                    </a:ext>
                  </a:extLst>
                </a:gridCol>
                <a:gridCol w="2533475">
                  <a:extLst>
                    <a:ext uri="{9D8B030D-6E8A-4147-A177-3AD203B41FA5}">
                      <a16:colId xmlns:a16="http://schemas.microsoft.com/office/drawing/2014/main" val="1751505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Lata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 wydanych bonów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Wydatkowana kwota</a:t>
                      </a:r>
                    </a:p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/w tys. zł/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90062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31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277,5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98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389,4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55166"/>
                  </a:ext>
                </a:extLst>
              </a:tr>
            </a:tbl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AC8AA75C-40FA-DE86-2C4A-842CF65903E7}"/>
              </a:ext>
            </a:extLst>
          </p:cNvPr>
          <p:cNvSpPr txBox="1"/>
          <p:nvPr/>
        </p:nvSpPr>
        <p:spPr>
          <a:xfrm>
            <a:off x="457201" y="1526796"/>
            <a:ext cx="8066014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200" dirty="0">
                <a:latin typeface="Trebuchet MS" panose="020B0603020202020204" pitchFamily="34" charset="0"/>
              </a:rPr>
              <a:t>Bon na zasiedlenie może otrzymać osoba bezrobotna do 30. roku życia, która zamierza podjąć zatrudnienie, inna pracę zarobkową lub działalność gospodarczą poza miejscem dotychczasowego zamieszkania o ile miejscowość, </a:t>
            </a:r>
          </a:p>
          <a:p>
            <a:pPr>
              <a:lnSpc>
                <a:spcPct val="150000"/>
              </a:lnSpc>
            </a:pPr>
            <a:r>
              <a:rPr lang="pl-PL" sz="1200" dirty="0">
                <a:latin typeface="Trebuchet MS" panose="020B0603020202020204" pitchFamily="34" charset="0"/>
              </a:rPr>
              <a:t>w której  zamierza zamieszkać jest oddalona od miejscowości dotychczasowego zamieszkania, co najmniej o 80 km lub czas dojazdu do tej miejscowości i powrotu do miejsca dotychczasowego zamieszkania środkami transportu zbiorowego przekracza łącznie, co najmniej 3 godziny dziennie. </a:t>
            </a:r>
          </a:p>
          <a:p>
            <a:pPr>
              <a:lnSpc>
                <a:spcPct val="150000"/>
              </a:lnSpc>
            </a:pPr>
            <a:r>
              <a:rPr lang="pl-PL" sz="1200" dirty="0">
                <a:latin typeface="Trebuchet MS" panose="020B0603020202020204" pitchFamily="34" charset="0"/>
              </a:rPr>
              <a:t>Bezrobotny musi podjąć pracę w ciągu 30 dni od uzyskania bonu i udokumentować pozostawanie w zatrudnieniu, wykonywania innej pracy zarobkowej lub prowadzenia działalności gospodarczej, minimum przez łączny okres 6 miesięcy w ciągu 8 miesięcy.</a:t>
            </a:r>
          </a:p>
          <a:p>
            <a:endParaRPr lang="pl-PL" dirty="0" err="1"/>
          </a:p>
        </p:txBody>
      </p:sp>
    </p:spTree>
    <p:extLst>
      <p:ext uri="{BB962C8B-B14F-4D97-AF65-F5344CB8AC3E}">
        <p14:creationId xmlns:p14="http://schemas.microsoft.com/office/powerpoint/2010/main" val="4010247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05924" y="470022"/>
            <a:ext cx="8229600" cy="703750"/>
          </a:xfrm>
        </p:spPr>
        <p:txBody>
          <a:bodyPr rtlCol="0">
            <a:normAutofit/>
          </a:bodyPr>
          <a:lstStyle/>
          <a:p>
            <a:pPr algn="ctr" rtl="0"/>
            <a:r>
              <a:rPr lang="pl-PL" sz="2800" b="1" dirty="0">
                <a:solidFill>
                  <a:srgbClr val="0070C0"/>
                </a:solidFill>
              </a:rPr>
              <a:t>Krajowy Fundusz Szkoleniowy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7416F3E3-B42C-901D-92B0-BB8211365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917" y="1169433"/>
            <a:ext cx="8844897" cy="548774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pl-PL" sz="4000" dirty="0">
                <a:latin typeface="Trebuchet MS" pitchFamily="34" charset="0"/>
              </a:rPr>
              <a:t>Celem utworzenia KFS jest zapobieganie utracie zatrudnienia przez osoby pracujące z powodu kompetencji nieadekwatnych do wymagań</a:t>
            </a:r>
          </a:p>
          <a:p>
            <a:pPr>
              <a:lnSpc>
                <a:spcPct val="170000"/>
              </a:lnSpc>
              <a:buNone/>
            </a:pPr>
            <a:r>
              <a:rPr lang="pl-PL" sz="4000" dirty="0">
                <a:latin typeface="Trebuchet MS" pitchFamily="34" charset="0"/>
              </a:rPr>
              <a:t>dynamicznie zmieniającej się gospodarki. Ze środków KFS pracodawca może sfinansować kształcenie ustawiczne pracowników jak też pracodawcy. </a:t>
            </a:r>
          </a:p>
          <a:p>
            <a:pPr>
              <a:lnSpc>
                <a:spcPct val="170000"/>
              </a:lnSpc>
              <a:buNone/>
            </a:pPr>
            <a:r>
              <a:rPr lang="pl-PL" sz="4000" b="1" dirty="0">
                <a:latin typeface="Trebuchet MS" pitchFamily="34" charset="0"/>
              </a:rPr>
              <a:t>W 2024 r. priorytetami wydatkowania środków KFS były:</a:t>
            </a:r>
          </a:p>
          <a:p>
            <a:pPr>
              <a:lnSpc>
                <a:spcPct val="170000"/>
              </a:lnSpc>
              <a:buClr>
                <a:schemeClr val="accent6"/>
              </a:buClr>
            </a:pPr>
            <a:r>
              <a:rPr lang="pl-PL" sz="4000" dirty="0">
                <a:latin typeface="Trebuchet MS" pitchFamily="34" charset="0"/>
              </a:rPr>
              <a:t>Wsparcie kształcenia ustawicznego w związku z zastosowaniem w firmach nowych procesów, technologii i narzędzi pracy;</a:t>
            </a:r>
          </a:p>
          <a:p>
            <a:pPr>
              <a:lnSpc>
                <a:spcPct val="170000"/>
              </a:lnSpc>
              <a:buClr>
                <a:schemeClr val="accent6"/>
              </a:buClr>
            </a:pPr>
            <a:r>
              <a:rPr lang="pl-PL" sz="4000" dirty="0">
                <a:latin typeface="Trebuchet MS" pitchFamily="34" charset="0"/>
              </a:rPr>
              <a:t>Wsparcie kształcenia ustawicznego w zidentyfikowanych w danym powiecie lub województwie zawodach deficytowych;</a:t>
            </a:r>
          </a:p>
          <a:p>
            <a:pPr>
              <a:lnSpc>
                <a:spcPct val="170000"/>
              </a:lnSpc>
              <a:buClr>
                <a:schemeClr val="accent6"/>
              </a:buClr>
            </a:pPr>
            <a:r>
              <a:rPr lang="pl-PL" sz="4000" dirty="0">
                <a:latin typeface="Trebuchet MS" pitchFamily="34" charset="0"/>
              </a:rPr>
              <a:t>Wsparcie kształcenia ustawicznego osób powracających na rynek pracy po przerwie związanej ze sprawowaniem opieki nad dzieckiem oraz osób będących członkami rodzin wielodzietnych;</a:t>
            </a:r>
          </a:p>
          <a:p>
            <a:pPr>
              <a:lnSpc>
                <a:spcPct val="170000"/>
              </a:lnSpc>
              <a:buClr>
                <a:schemeClr val="accent6"/>
              </a:buClr>
            </a:pPr>
            <a:r>
              <a:rPr lang="pl-PL" sz="4000" dirty="0">
                <a:latin typeface="Trebuchet MS" pitchFamily="34" charset="0"/>
              </a:rPr>
              <a:t>Wsparcie kształcenia ustawicznego w zakresie umiejętności cyfrowych; </a:t>
            </a:r>
          </a:p>
          <a:p>
            <a:pPr>
              <a:lnSpc>
                <a:spcPct val="170000"/>
              </a:lnSpc>
              <a:buClr>
                <a:schemeClr val="accent6"/>
              </a:buClr>
            </a:pPr>
            <a:r>
              <a:rPr lang="pl-PL" sz="4000" dirty="0">
                <a:latin typeface="Trebuchet MS" pitchFamily="34" charset="0"/>
              </a:rPr>
              <a:t>Wsparcie kształcenia ustawicznego osób pracujących w branży motoryzacyjnej;</a:t>
            </a:r>
          </a:p>
          <a:p>
            <a:pPr>
              <a:lnSpc>
                <a:spcPct val="170000"/>
              </a:lnSpc>
              <a:buClr>
                <a:schemeClr val="accent6"/>
              </a:buClr>
            </a:pPr>
            <a:r>
              <a:rPr lang="pl-PL" sz="4000" dirty="0">
                <a:latin typeface="Trebuchet MS" pitchFamily="34" charset="0"/>
              </a:rPr>
              <a:t>Wsparcie kształcenia ustawicznego osób po 45 roku życia;</a:t>
            </a:r>
          </a:p>
          <a:p>
            <a:pPr>
              <a:lnSpc>
                <a:spcPct val="170000"/>
              </a:lnSpc>
              <a:buClr>
                <a:schemeClr val="accent6"/>
              </a:buClr>
            </a:pPr>
            <a:r>
              <a:rPr lang="pl-PL" sz="4000" dirty="0">
                <a:latin typeface="Trebuchet MS" pitchFamily="34" charset="0"/>
              </a:rPr>
              <a:t>Wsparcie kształcenia ustawicznego skierowane do pracodawców zatrudniających cudzoziemców;</a:t>
            </a:r>
          </a:p>
          <a:p>
            <a:pPr>
              <a:lnSpc>
                <a:spcPct val="170000"/>
              </a:lnSpc>
              <a:buClr>
                <a:schemeClr val="accent6"/>
              </a:buClr>
            </a:pPr>
            <a:r>
              <a:rPr lang="pl-PL" sz="4000" dirty="0">
                <a:latin typeface="Trebuchet MS" pitchFamily="34" charset="0"/>
              </a:rPr>
              <a:t>Wsparcie kształcenia ustawicznego w zakresie zarządzania finansami i zapobieganie sytuacjom kryzysowym w przedsiębiorstwach.</a:t>
            </a:r>
          </a:p>
          <a:p>
            <a:pPr>
              <a:lnSpc>
                <a:spcPct val="170000"/>
              </a:lnSpc>
              <a:buNone/>
            </a:pPr>
            <a:endParaRPr lang="pl-PL" sz="4000" b="1" dirty="0">
              <a:latin typeface="Trebuchet MS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pl-PL" sz="4000" b="1" dirty="0">
                <a:latin typeface="Trebuchet MS" pitchFamily="34" charset="0"/>
              </a:rPr>
              <a:t>W 2024 r. priorytetami wydatkowania środków rezerwy KFS były:</a:t>
            </a:r>
          </a:p>
          <a:p>
            <a:pPr>
              <a:lnSpc>
                <a:spcPct val="170000"/>
              </a:lnSpc>
              <a:buClr>
                <a:schemeClr val="accent6"/>
              </a:buClr>
            </a:pPr>
            <a:r>
              <a:rPr lang="pl-PL" sz="4000" dirty="0">
                <a:latin typeface="Trebuchet MS" pitchFamily="34" charset="0"/>
              </a:rPr>
              <a:t>wsparcie kształcenia ustawicznego pracowników Centrów Integracji Społecznej, Klubów Integracji Społecznej, Warsztatów Terapii Zajęciowej, Zakładów Aktywności Zawodowej, członków lub pracowników spółdzielni socjalnych oraz pracowników zatrudnionych w podmiotach posiadających status przedsiębiorstwa społecznego wskazanych na liście/rejestrze przedsiębiorstw społecznych prowadzonym przez MRiPS;</a:t>
            </a:r>
          </a:p>
          <a:p>
            <a:pPr>
              <a:lnSpc>
                <a:spcPct val="170000"/>
              </a:lnSpc>
              <a:buClr>
                <a:schemeClr val="accent6"/>
              </a:buClr>
            </a:pPr>
            <a:r>
              <a:rPr lang="pl-PL" sz="4000" dirty="0">
                <a:latin typeface="Trebuchet MS" pitchFamily="34" charset="0"/>
              </a:rPr>
              <a:t>wsparcie kształcenia ustawicznego osób z orzeczonym stopniem niepełnosprawności;</a:t>
            </a:r>
          </a:p>
          <a:p>
            <a:pPr>
              <a:lnSpc>
                <a:spcPct val="170000"/>
              </a:lnSpc>
              <a:buClr>
                <a:schemeClr val="accent6"/>
              </a:buClr>
            </a:pPr>
            <a:r>
              <a:rPr lang="pl-PL" sz="4000" dirty="0">
                <a:latin typeface="Trebuchet MS" pitchFamily="34" charset="0"/>
              </a:rPr>
              <a:t>Wsparcie kształcenia ustawicznego osób, które mogą udokumentować wykonywanie przez co najmniej 15 lat prac w szczególnych warunkach lub o szczególnym charakterze, a którym nie przysługuje prawo do emerytury pomostowej;</a:t>
            </a:r>
          </a:p>
          <a:p>
            <a:pPr>
              <a:lnSpc>
                <a:spcPct val="170000"/>
              </a:lnSpc>
              <a:buClr>
                <a:schemeClr val="accent6"/>
              </a:buClr>
            </a:pPr>
            <a:r>
              <a:rPr lang="pl-PL" sz="4000" dirty="0">
                <a:latin typeface="Trebuchet MS" pitchFamily="34" charset="0"/>
              </a:rPr>
              <a:t>w obszarach/branżach kluczowych dla rozwoju powiatu/województwa wskazanych w dokumentach strategicznych/planach rozwoju;</a:t>
            </a:r>
          </a:p>
          <a:p>
            <a:pPr marL="0" indent="0">
              <a:lnSpc>
                <a:spcPct val="170000"/>
              </a:lnSpc>
              <a:buClr>
                <a:schemeClr val="accent6"/>
              </a:buCl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200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3094E50D-2807-6A59-955F-276078731E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935599"/>
              </p:ext>
            </p:extLst>
          </p:nvPr>
        </p:nvGraphicFramePr>
        <p:xfrm>
          <a:off x="457200" y="2438503"/>
          <a:ext cx="8066015" cy="12598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33662">
                  <a:extLst>
                    <a:ext uri="{9D8B030D-6E8A-4147-A177-3AD203B41FA5}">
                      <a16:colId xmlns:a16="http://schemas.microsoft.com/office/drawing/2014/main" val="3859140116"/>
                    </a:ext>
                  </a:extLst>
                </a:gridCol>
                <a:gridCol w="1929468">
                  <a:extLst>
                    <a:ext uri="{9D8B030D-6E8A-4147-A177-3AD203B41FA5}">
                      <a16:colId xmlns:a16="http://schemas.microsoft.com/office/drawing/2014/main" val="2401327029"/>
                    </a:ext>
                  </a:extLst>
                </a:gridCol>
                <a:gridCol w="2139193">
                  <a:extLst>
                    <a:ext uri="{9D8B030D-6E8A-4147-A177-3AD203B41FA5}">
                      <a16:colId xmlns:a16="http://schemas.microsoft.com/office/drawing/2014/main" val="1158839097"/>
                    </a:ext>
                  </a:extLst>
                </a:gridCol>
                <a:gridCol w="2063692">
                  <a:extLst>
                    <a:ext uri="{9D8B030D-6E8A-4147-A177-3AD203B41FA5}">
                      <a16:colId xmlns:a16="http://schemas.microsoft.com/office/drawing/2014/main" val="1751505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Lata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 wniosków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Liczba szkolonych osób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Wydatkowana kwota </a:t>
                      </a:r>
                    </a:p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/w tys. zł/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90062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56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195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479,4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98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498,4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55166"/>
                  </a:ext>
                </a:extLst>
              </a:tr>
            </a:tbl>
          </a:graphicData>
        </a:graphic>
      </p:graphicFrame>
      <p:sp>
        <p:nvSpPr>
          <p:cNvPr id="6" name="Tytuł 2">
            <a:extLst>
              <a:ext uri="{FF2B5EF4-FFF2-40B4-BE49-F238E27FC236}">
                <a16:creationId xmlns:a16="http://schemas.microsoft.com/office/drawing/2014/main" id="{20CD20CB-5450-7747-5DB2-FF7B98D7060E}"/>
              </a:ext>
            </a:extLst>
          </p:cNvPr>
          <p:cNvSpPr txBox="1">
            <a:spLocks/>
          </p:cNvSpPr>
          <p:nvPr/>
        </p:nvSpPr>
        <p:spPr>
          <a:xfrm>
            <a:off x="405924" y="769123"/>
            <a:ext cx="8229600" cy="70375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>
                <a:solidFill>
                  <a:srgbClr val="0070C0"/>
                </a:solidFill>
              </a:rPr>
              <a:t>Krajowy Fundusz Szkoleniowy</a:t>
            </a:r>
          </a:p>
        </p:txBody>
      </p:sp>
    </p:spTree>
    <p:extLst>
      <p:ext uri="{BB962C8B-B14F-4D97-AF65-F5344CB8AC3E}">
        <p14:creationId xmlns:p14="http://schemas.microsoft.com/office/powerpoint/2010/main" val="268142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5247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Ewidencja osób z Ukrainy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049D4A3-9AF1-7546-24FE-B73DA49E6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1400" dirty="0">
                <a:latin typeface="Trebuchet MS" pitchFamily="34" charset="0"/>
              </a:rPr>
              <a:t>W 2024 r. Powiatowy Urząd Pracy w Ełku zarejestrował 8 obywateli Ukrainy*.</a:t>
            </a:r>
          </a:p>
          <a:p>
            <a:pPr marL="0" indent="0">
              <a:buNone/>
            </a:pPr>
            <a:r>
              <a:rPr lang="pl-PL" sz="1400" dirty="0">
                <a:latin typeface="Trebuchet MS" pitchFamily="34" charset="0"/>
              </a:rPr>
              <a:t>Wśród zarejestrowanych były 4 osoby do 30 roku życia oraz 5 osób w wieku 30-50 lat.</a:t>
            </a:r>
          </a:p>
          <a:p>
            <a:pPr marL="0" indent="0">
              <a:buNone/>
            </a:pPr>
            <a:r>
              <a:rPr lang="pl-PL" sz="1400" dirty="0">
                <a:latin typeface="Trebuchet MS" pitchFamily="34" charset="0"/>
              </a:rPr>
              <a:t>6 osób posiadało wykształcenie podstawowe lub niepełne podstawowe, 1 osoba posiadała wykształcenie wyższe, a 1 osoba policealne.</a:t>
            </a:r>
          </a:p>
          <a:p>
            <a:pPr marL="0" indent="0">
              <a:buNone/>
            </a:pPr>
            <a:endParaRPr lang="pl-PL" sz="1400" dirty="0">
              <a:latin typeface="Trebuchet MS" pitchFamily="34" charset="0"/>
            </a:endParaRPr>
          </a:p>
          <a:p>
            <a:pPr marL="0" indent="0">
              <a:buNone/>
            </a:pPr>
            <a:r>
              <a:rPr lang="pl-PL" sz="1400" dirty="0">
                <a:latin typeface="Trebuchet MS" pitchFamily="34" charset="0"/>
              </a:rPr>
              <a:t>W tym czasie:</a:t>
            </a:r>
          </a:p>
          <a:p>
            <a:pPr marL="0" indent="0">
              <a:buNone/>
            </a:pPr>
            <a:r>
              <a:rPr lang="pl-PL" sz="1400" dirty="0">
                <a:latin typeface="Trebuchet MS" pitchFamily="34" charset="0"/>
              </a:rPr>
              <a:t>- 7 osób podjęło pracę niesubsydiowaną;</a:t>
            </a:r>
          </a:p>
          <a:p>
            <a:pPr marL="0" indent="0">
              <a:buNone/>
            </a:pPr>
            <a:r>
              <a:rPr lang="pl-PL" sz="1400" dirty="0">
                <a:latin typeface="Trebuchet MS" pitchFamily="34" charset="0"/>
              </a:rPr>
              <a:t>- 1 osoba rozpoczęła staż</a:t>
            </a:r>
          </a:p>
          <a:p>
            <a:pPr marL="294894" lvl="1" indent="0">
              <a:buNone/>
            </a:pPr>
            <a:endParaRPr lang="pl-PL" sz="1400" dirty="0">
              <a:latin typeface="Trebuchet MS" pitchFamily="34" charset="0"/>
            </a:endParaRPr>
          </a:p>
          <a:p>
            <a:pPr lvl="1"/>
            <a:r>
              <a:rPr lang="pl-PL" sz="1400" dirty="0">
                <a:latin typeface="Trebuchet MS" pitchFamily="34" charset="0"/>
              </a:rPr>
              <a:t>Na chwilę obecną (04.03.2025) w ewidencji bezrobotnych zarejestrowanych jest 6 osób.</a:t>
            </a:r>
          </a:p>
          <a:p>
            <a:pPr lvl="1"/>
            <a:endParaRPr lang="pl-PL" sz="1400" dirty="0">
              <a:latin typeface="Trebuchet MS" pitchFamily="34" charset="0"/>
            </a:endParaRPr>
          </a:p>
          <a:p>
            <a:pPr lvl="1"/>
            <a:endParaRPr lang="pl-PL" sz="1400" dirty="0">
              <a:latin typeface="Trebuchet MS" pitchFamily="34" charset="0"/>
            </a:endParaRPr>
          </a:p>
          <a:p>
            <a:pPr marL="294894" lvl="1" indent="0">
              <a:buNone/>
            </a:pPr>
            <a:r>
              <a:rPr lang="pl-PL" sz="1200" i="1" dirty="0">
                <a:latin typeface="Trebuchet MS" panose="020B0603020202020204" pitchFamily="34" charset="0"/>
              </a:rPr>
              <a:t>*Obywatel Ukrainy, o którym mowa w art. 2 ust. 1 ustawy z dnia 12 marca 2022 o pomocy obywatelom Ukrainy w związku z konfliktem zbrojnym na terytorium tego państwa  (Dz. U. 2024 poz. 167)</a:t>
            </a:r>
          </a:p>
          <a:p>
            <a:pPr lvl="1"/>
            <a:endParaRPr lang="pl-PL" sz="1400" dirty="0">
              <a:latin typeface="Trebuchet MS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468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1141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  <a:latin typeface="Trebuchet MS" pitchFamily="34" charset="0"/>
              </a:rPr>
              <a:t>Powiadomienia o powierzeniu wykonywania pracy obywatelowi Ukrainy</a:t>
            </a:r>
            <a:endParaRPr lang="pl-PL" sz="2800" dirty="0">
              <a:solidFill>
                <a:srgbClr val="0070C0"/>
              </a:solidFill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049D4A3-9AF1-7546-24FE-B73DA49E6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22042"/>
            <a:ext cx="8229600" cy="1747286"/>
          </a:xfrm>
        </p:spPr>
        <p:txBody>
          <a:bodyPr/>
          <a:lstStyle/>
          <a:p>
            <a:pPr marL="0" indent="0">
              <a:buNone/>
            </a:pPr>
            <a:r>
              <a:rPr lang="pl-PL" sz="1400" dirty="0">
                <a:latin typeface="Trebuchet MS" pitchFamily="34" charset="0"/>
              </a:rPr>
              <a:t>W 2024 roku Urząd otrzymał 840 powiadomień o powierzeniu wykonywania pracy obywatelowi Ukrainy.</a:t>
            </a:r>
          </a:p>
          <a:p>
            <a:pPr marL="0" indent="0">
              <a:buNone/>
            </a:pPr>
            <a:endParaRPr lang="pl-PL" sz="1400" dirty="0">
              <a:latin typeface="Trebuchet MS" pitchFamily="34" charset="0"/>
            </a:endParaRPr>
          </a:p>
          <a:p>
            <a:pPr marL="0" indent="0">
              <a:buNone/>
            </a:pPr>
            <a:r>
              <a:rPr lang="pl-PL" sz="1400" dirty="0">
                <a:latin typeface="Trebuchet MS" pitchFamily="34" charset="0"/>
              </a:rPr>
              <a:t>Forma ta obowiązuje od 24.02.2022 w związku z art. 22 Ustawy z dnia 12 marca 2022 r. o pomocy obywatelom Ukrainy w związku z konfliktem zbrojnym na terytorium tego państwa. </a:t>
            </a:r>
            <a:r>
              <a:rPr lang="pl-PL" sz="1400" i="1" dirty="0">
                <a:latin typeface="Trebuchet MS" pitchFamily="34" charset="0"/>
              </a:rPr>
              <a:t>(Dz. U. 2024 poz. 167).</a:t>
            </a:r>
            <a:endParaRPr lang="pl-PL" sz="1400" dirty="0">
              <a:latin typeface="Trebuchet MS" pitchFamily="34" charset="0"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55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149AA0-637B-58E1-F0BF-382A8BE12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6147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Stopa bezrobocia w województwie </a:t>
            </a:r>
            <a:br>
              <a:rPr lang="pl-PL" sz="2800" b="1" dirty="0">
                <a:solidFill>
                  <a:srgbClr val="0070C0"/>
                </a:solidFill>
              </a:rPr>
            </a:br>
            <a:r>
              <a:rPr lang="pl-PL" sz="2800" b="1" dirty="0">
                <a:solidFill>
                  <a:srgbClr val="0070C0"/>
                </a:solidFill>
              </a:rPr>
              <a:t>– stan na 31 grudnia 2024 r.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A0708480-C6A5-C2C3-57E1-6F1E87F4E3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244915"/>
              </p:ext>
            </p:extLst>
          </p:nvPr>
        </p:nvGraphicFramePr>
        <p:xfrm>
          <a:off x="339754" y="5525651"/>
          <a:ext cx="8229599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val="2755263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616858696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130527707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4158227337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69402981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1974558359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931044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l-PL" sz="12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ełcki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giżycki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olecki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piski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gołdapski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węgorzewski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94277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latin typeface="Trebuchet MS" panose="020B0603020202020204" pitchFamily="34" charset="0"/>
                        </a:rPr>
                        <a:t>XII 2023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latin typeface="Trebuchet MS" panose="020B0603020202020204" pitchFamily="34" charset="0"/>
                        </a:rPr>
                        <a:t>10,7%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latin typeface="Trebuchet MS" panose="020B0603020202020204" pitchFamily="34" charset="0"/>
                        </a:rPr>
                        <a:t>9,0%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latin typeface="Trebuchet MS" panose="020B0603020202020204" pitchFamily="34" charset="0"/>
                        </a:rPr>
                        <a:t>13,3%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latin typeface="Trebuchet MS" panose="020B0603020202020204" pitchFamily="34" charset="0"/>
                        </a:rPr>
                        <a:t>12,1%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latin typeface="Trebuchet MS" panose="020B0603020202020204" pitchFamily="34" charset="0"/>
                        </a:rPr>
                        <a:t>7,9%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latin typeface="Trebuchet MS" panose="020B0603020202020204" pitchFamily="34" charset="0"/>
                        </a:rPr>
                        <a:t>12,4%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434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latin typeface="Trebuchet MS" panose="020B0603020202020204" pitchFamily="34" charset="0"/>
                        </a:rPr>
                        <a:t>XII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latin typeface="Trebuchet MS" panose="020B0603020202020204" pitchFamily="34" charset="0"/>
                        </a:rPr>
                        <a:t>10,6%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latin typeface="Trebuchet MS" panose="020B0603020202020204" pitchFamily="34" charset="0"/>
                        </a:rPr>
                        <a:t>9,1%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latin typeface="Trebuchet MS" panose="020B0603020202020204" pitchFamily="34" charset="0"/>
                        </a:rPr>
                        <a:t>12,5%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latin typeface="Trebuchet MS" panose="020B0603020202020204" pitchFamily="34" charset="0"/>
                        </a:rPr>
                        <a:t>12,8%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latin typeface="Trebuchet MS" panose="020B0603020202020204" pitchFamily="34" charset="0"/>
                        </a:rPr>
                        <a:t>7,9%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latin typeface="Trebuchet MS" panose="020B0603020202020204" pitchFamily="34" charset="0"/>
                        </a:rPr>
                        <a:t>12,8%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2360029"/>
                  </a:ext>
                </a:extLst>
              </a:tr>
            </a:tbl>
          </a:graphicData>
        </a:graphic>
      </p:graphicFrame>
      <p:pic>
        <p:nvPicPr>
          <p:cNvPr id="8" name="Obraz 7">
            <a:extLst>
              <a:ext uri="{FF2B5EF4-FFF2-40B4-BE49-F238E27FC236}">
                <a16:creationId xmlns:a16="http://schemas.microsoft.com/office/drawing/2014/main" id="{5C6F4A75-FB76-5069-C2A6-23DCC1E5A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85" y="1315103"/>
            <a:ext cx="8023907" cy="4513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149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1141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  <a:latin typeface="Trebuchet MS" pitchFamily="34" charset="0"/>
              </a:rPr>
              <a:t>Zatrudnienie cudzoziemców – oświadczenia o powierzeniu wykonywania pracy cudzoziemcowi</a:t>
            </a:r>
            <a:endParaRPr lang="pl-PL" sz="2800" dirty="0">
              <a:solidFill>
                <a:srgbClr val="0070C0"/>
              </a:solidFill>
            </a:endParaRPr>
          </a:p>
        </p:txBody>
      </p:sp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id="{FDAA7521-7DB9-6B9F-2B23-1370B4509E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208787"/>
              </p:ext>
            </p:extLst>
          </p:nvPr>
        </p:nvGraphicFramePr>
        <p:xfrm>
          <a:off x="457200" y="2648228"/>
          <a:ext cx="8229600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5792985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6562813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1748165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9954622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Rok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Złożone oświadczenia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Wpisane do ewidencji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Umorzono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94433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Trebuchet MS" pitchFamily="34" charset="0"/>
                        </a:rPr>
                        <a:t>115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Trebuchet MS" pitchFamily="34" charset="0"/>
                        </a:rPr>
                        <a:t>111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Trebuchet MS" pitchFamily="34" charset="0"/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589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Trebuchet MS" pitchFamily="34" charset="0"/>
                        </a:rPr>
                        <a:t>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Trebuchet MS" pitchFamily="34" charset="0"/>
                        </a:rPr>
                        <a:t>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Trebuchet MS" pitchFamily="34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0206213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919848B3-FC89-B748-7676-6B6D4BE6C33A}"/>
              </a:ext>
            </a:extLst>
          </p:cNvPr>
          <p:cNvSpPr txBox="1"/>
          <p:nvPr/>
        </p:nvSpPr>
        <p:spPr>
          <a:xfrm>
            <a:off x="457199" y="5654180"/>
            <a:ext cx="8330267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pl-PL" sz="1200" b="1" u="sng" dirty="0">
                <a:latin typeface="Trebuchet MS" pitchFamily="34" charset="0"/>
                <a:cs typeface="Times New Roman" panose="02020603050405020304" pitchFamily="18" charset="0"/>
              </a:rPr>
              <a:t>Podstawa prawna: </a:t>
            </a:r>
            <a:r>
              <a:rPr lang="pl-PL" sz="1200" dirty="0">
                <a:latin typeface="Trebuchet MS" pitchFamily="34" charset="0"/>
                <a:cs typeface="Times New Roman" panose="02020603050405020304" pitchFamily="18" charset="0"/>
              </a:rPr>
              <a:t>art. 88 n – 88 z ustawy z dnia 20 kwietnia 2004 r. o promocji zatrudnienia i instytucjach rynku pracy ( Dz.U. z 2025 r. poz. 214); Rozporządzenia Ministra Rodziny, Pracy i Polityki Społecznej z dnia 18 lipca 2022 r. w sprawie zezwoleń na pracę i oświadczeń o powierzeniu wykonywania pracy cudzoziemcowi (Dz. U. z 2022 r. poz. 1558)</a:t>
            </a:r>
          </a:p>
        </p:txBody>
      </p:sp>
    </p:spTree>
    <p:extLst>
      <p:ext uri="{BB962C8B-B14F-4D97-AF65-F5344CB8AC3E}">
        <p14:creationId xmlns:p14="http://schemas.microsoft.com/office/powerpoint/2010/main" val="264941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1141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  <a:latin typeface="Trebuchet MS" pitchFamily="34" charset="0"/>
              </a:rPr>
              <a:t>Zatrudnienie cudzoziemców – praca sezonowa</a:t>
            </a:r>
            <a:endParaRPr lang="pl-PL" sz="2800" dirty="0">
              <a:solidFill>
                <a:srgbClr val="0070C0"/>
              </a:solidFill>
            </a:endParaRPr>
          </a:p>
        </p:txBody>
      </p:sp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id="{FDAA7521-7DB9-6B9F-2B23-1370B4509E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451287"/>
              </p:ext>
            </p:extLst>
          </p:nvPr>
        </p:nvGraphicFramePr>
        <p:xfrm>
          <a:off x="457200" y="2648228"/>
          <a:ext cx="8229600" cy="12598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36708">
                  <a:extLst>
                    <a:ext uri="{9D8B030D-6E8A-4147-A177-3AD203B41FA5}">
                      <a16:colId xmlns:a16="http://schemas.microsoft.com/office/drawing/2014/main" val="2857929853"/>
                    </a:ext>
                  </a:extLst>
                </a:gridCol>
                <a:gridCol w="1912690">
                  <a:extLst>
                    <a:ext uri="{9D8B030D-6E8A-4147-A177-3AD203B41FA5}">
                      <a16:colId xmlns:a16="http://schemas.microsoft.com/office/drawing/2014/main" val="2065628132"/>
                    </a:ext>
                  </a:extLst>
                </a:gridCol>
                <a:gridCol w="3122802">
                  <a:extLst>
                    <a:ext uri="{9D8B030D-6E8A-4147-A177-3AD203B41FA5}">
                      <a16:colId xmlns:a16="http://schemas.microsoft.com/office/drawing/2014/main" val="21748165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9954622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Rok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Złożone wnioski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Wydane zezwolenia na pracę sezonową cudzoziemca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Umorzono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94433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68580" marR="6858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68580" marR="6858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68580" marR="6858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589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rebuchet MS" pitchFamily="34" charset="0"/>
                        </a:rPr>
                        <a:t>34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rebuchet MS" pitchFamily="34" charset="0"/>
                        </a:rPr>
                        <a:t>29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2920206213"/>
                  </a:ext>
                </a:extLst>
              </a:tr>
            </a:tbl>
          </a:graphicData>
        </a:graphic>
      </p:graphicFrame>
      <p:sp>
        <p:nvSpPr>
          <p:cNvPr id="4" name="pole tekstowe 3">
            <a:extLst>
              <a:ext uri="{FF2B5EF4-FFF2-40B4-BE49-F238E27FC236}">
                <a16:creationId xmlns:a16="http://schemas.microsoft.com/office/drawing/2014/main" id="{C6D3DCC5-DD83-CBDC-9B82-504B9B8DD324}"/>
              </a:ext>
            </a:extLst>
          </p:cNvPr>
          <p:cNvSpPr txBox="1"/>
          <p:nvPr/>
        </p:nvSpPr>
        <p:spPr>
          <a:xfrm>
            <a:off x="457199" y="5654180"/>
            <a:ext cx="8330267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pl-PL" sz="1200" b="1" u="sng" dirty="0">
                <a:latin typeface="Trebuchet MS" pitchFamily="34" charset="0"/>
                <a:cs typeface="Times New Roman" panose="02020603050405020304" pitchFamily="18" charset="0"/>
              </a:rPr>
              <a:t>Podstawa prawna: </a:t>
            </a:r>
            <a:r>
              <a:rPr lang="pl-PL" sz="1200" dirty="0">
                <a:latin typeface="Trebuchet MS" pitchFamily="34" charset="0"/>
                <a:cs typeface="Times New Roman" panose="02020603050405020304" pitchFamily="18" charset="0"/>
              </a:rPr>
              <a:t>art. 88 n – 88 z ustawy z dnia 20 kwietnia 2004 r. o promocji zatrudnienia i instytucjach rynku pracy ( Dz.U. z 2025 r. poz. 214); Rozporządzenia Ministra Rodziny, Pracy i Polityki Społecznej z dnia 18 lipca 2022 r. w sprawie zezwoleń na pracę i oświadczeń o powierzeniu wykonywania pracy cudzoziemcowi (Dz. U. z 2022 r. poz. 1558)</a:t>
            </a:r>
          </a:p>
        </p:txBody>
      </p:sp>
    </p:spTree>
    <p:extLst>
      <p:ext uri="{BB962C8B-B14F-4D97-AF65-F5344CB8AC3E}">
        <p14:creationId xmlns:p14="http://schemas.microsoft.com/office/powerpoint/2010/main" val="3036509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1141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  <a:latin typeface="Trebuchet MS" pitchFamily="34" charset="0"/>
              </a:rPr>
              <a:t>Opinie starosty</a:t>
            </a:r>
            <a:endParaRPr lang="pl-PL" sz="2800" dirty="0">
              <a:solidFill>
                <a:srgbClr val="0070C0"/>
              </a:solidFill>
            </a:endParaRPr>
          </a:p>
        </p:txBody>
      </p:sp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id="{FDAA7521-7DB9-6B9F-2B23-1370B4509E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520144"/>
              </p:ext>
            </p:extLst>
          </p:nvPr>
        </p:nvGraphicFramePr>
        <p:xfrm>
          <a:off x="1485900" y="2614672"/>
          <a:ext cx="6172200" cy="12598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85792985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6562813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174816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Rok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Ilość ofert pracy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Ilość wydanych opinii starosty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94433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rebuchet MS" pitchFamily="34" charset="0"/>
                        </a:rPr>
                        <a:t>27</a:t>
                      </a:r>
                    </a:p>
                  </a:txBody>
                  <a:tcPr marL="68580" marR="6858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rebuchet MS" pitchFamily="34" charset="0"/>
                        </a:rPr>
                        <a:t>940</a:t>
                      </a:r>
                    </a:p>
                  </a:txBody>
                  <a:tcPr marL="68580" marR="6858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589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rebuchet MS" pitchFamily="34" charset="0"/>
                        </a:rPr>
                        <a:t>26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Trebuchet MS" pitchFamily="34" charset="0"/>
                        </a:rPr>
                        <a:t>873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2920206213"/>
                  </a:ext>
                </a:extLst>
              </a:tr>
            </a:tbl>
          </a:graphicData>
        </a:graphic>
      </p:graphicFrame>
      <p:sp>
        <p:nvSpPr>
          <p:cNvPr id="4" name="pole tekstowe 3">
            <a:extLst>
              <a:ext uri="{FF2B5EF4-FFF2-40B4-BE49-F238E27FC236}">
                <a16:creationId xmlns:a16="http://schemas.microsoft.com/office/drawing/2014/main" id="{B523F38C-C10D-EF65-AAB1-7853E64BEB89}"/>
              </a:ext>
            </a:extLst>
          </p:cNvPr>
          <p:cNvSpPr txBox="1"/>
          <p:nvPr/>
        </p:nvSpPr>
        <p:spPr>
          <a:xfrm>
            <a:off x="457199" y="5654180"/>
            <a:ext cx="8330267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pl-PL" sz="1200" b="1" u="sng" dirty="0">
                <a:latin typeface="Trebuchet MS" pitchFamily="34" charset="0"/>
                <a:cs typeface="Times New Roman" panose="02020603050405020304" pitchFamily="18" charset="0"/>
              </a:rPr>
              <a:t>Podstawa prawna: </a:t>
            </a:r>
            <a:r>
              <a:rPr lang="pl-PL" sz="1200" dirty="0">
                <a:latin typeface="Trebuchet MS" pitchFamily="34" charset="0"/>
                <a:cs typeface="Times New Roman" panose="02020603050405020304" pitchFamily="18" charset="0"/>
              </a:rPr>
              <a:t>art. 88 n – 88 z ustawy z dnia 20 kwietnia 2004 r. o promocji zatrudnienia i instytucjach rynku pracy ( Dz.U. z 2025 r. poz. 214); Rozporządzenia Ministra Rodziny, Pracy i Polityki Społecznej z dnia 18 lipca 2022 r. w sprawie zezwoleń na pracę i oświadczeń o powierzeniu wykonywania pracy cudzoziemcowi (Dz. U. z 2022 r. poz. 1558)</a:t>
            </a:r>
          </a:p>
        </p:txBody>
      </p:sp>
    </p:spTree>
    <p:extLst>
      <p:ext uri="{BB962C8B-B14F-4D97-AF65-F5344CB8AC3E}">
        <p14:creationId xmlns:p14="http://schemas.microsoft.com/office/powerpoint/2010/main" val="31527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DC2F9-308E-0EA2-452F-5C6B532D28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4B85A7-0FC1-8368-37BE-C9D42C7DB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579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  <a:latin typeface="Trebuchet MS" pitchFamily="34" charset="0"/>
              </a:rPr>
              <a:t>Projekty realizowane przez Urząd</a:t>
            </a:r>
            <a:endParaRPr lang="pl-PL" sz="2800" dirty="0">
              <a:solidFill>
                <a:srgbClr val="0070C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6E56DDFA-F7D9-3162-0F61-1B31A37F615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3006" y="1364711"/>
          <a:ext cx="8248083" cy="47650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12669">
                  <a:extLst>
                    <a:ext uri="{9D8B030D-6E8A-4147-A177-3AD203B41FA5}">
                      <a16:colId xmlns:a16="http://schemas.microsoft.com/office/drawing/2014/main" val="545516622"/>
                    </a:ext>
                  </a:extLst>
                </a:gridCol>
                <a:gridCol w="2170632">
                  <a:extLst>
                    <a:ext uri="{9D8B030D-6E8A-4147-A177-3AD203B41FA5}">
                      <a16:colId xmlns:a16="http://schemas.microsoft.com/office/drawing/2014/main" val="2768726823"/>
                    </a:ext>
                  </a:extLst>
                </a:gridCol>
                <a:gridCol w="931491">
                  <a:extLst>
                    <a:ext uri="{9D8B030D-6E8A-4147-A177-3AD203B41FA5}">
                      <a16:colId xmlns:a16="http://schemas.microsoft.com/office/drawing/2014/main" val="2578383241"/>
                    </a:ext>
                  </a:extLst>
                </a:gridCol>
                <a:gridCol w="3569341">
                  <a:extLst>
                    <a:ext uri="{9D8B030D-6E8A-4147-A177-3AD203B41FA5}">
                      <a16:colId xmlns:a16="http://schemas.microsoft.com/office/drawing/2014/main" val="2972344559"/>
                    </a:ext>
                  </a:extLst>
                </a:gridCol>
                <a:gridCol w="1063950">
                  <a:extLst>
                    <a:ext uri="{9D8B030D-6E8A-4147-A177-3AD203B41FA5}">
                      <a16:colId xmlns:a16="http://schemas.microsoft.com/office/drawing/2014/main" val="32193221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L.p.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Nazwa projektu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Kwota pozyskana </a:t>
                      </a:r>
                    </a:p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w 2024r. </a:t>
                      </a:r>
                    </a:p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/w tys. zł/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Formy wsparcia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Termin projektu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07471201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Projekty realizowane z EFS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12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879819"/>
                  </a:ext>
                </a:extLst>
              </a:tr>
              <a:tr h="1716148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Aktywizacja zawodowa osób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bezrobotnych w powiecie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ełckim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7117,1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Pośrednictwo pracy lub poradnictwo zawodowe</a:t>
                      </a:r>
                      <a:br>
                        <a:rPr lang="pl-PL" sz="1200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</a:br>
                      <a:endParaRPr lang="pl-PL" sz="12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l-PL" sz="1200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staże</a:t>
                      </a:r>
                    </a:p>
                    <a:p>
                      <a:pPr algn="ctr"/>
                      <a:br>
                        <a:rPr lang="pl-PL" sz="1200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</a:br>
                      <a:r>
                        <a:rPr lang="pl-PL" sz="1200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prace interwencyjne</a:t>
                      </a:r>
                    </a:p>
                    <a:p>
                      <a:pPr algn="ctr"/>
                      <a:endParaRPr lang="pl-PL" sz="12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l-PL" sz="1200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jednorazowe środki na podjęcie działalności gospodarczej</a:t>
                      </a:r>
                    </a:p>
                    <a:p>
                      <a:pPr algn="ctr"/>
                      <a:br>
                        <a:rPr lang="pl-PL" sz="1200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</a:br>
                      <a:r>
                        <a:rPr lang="pl-PL" sz="1200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refundacje kosztów wyposażenia </a:t>
                      </a:r>
                      <a:br>
                        <a:rPr lang="pl-PL" sz="1200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</a:br>
                      <a:endParaRPr lang="pl-PL" sz="12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l-PL" sz="1200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szkolenia</a:t>
                      </a:r>
                      <a:r>
                        <a:rPr lang="pl-PL" sz="1200" kern="1200" baseline="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</a:t>
                      </a:r>
                      <a:endParaRPr lang="pl-PL" sz="12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  <a:p>
                      <a:pPr algn="ctr"/>
                      <a:br>
                        <a:rPr lang="pl-PL" sz="1200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</a:br>
                      <a:r>
                        <a:rPr lang="pl-PL" sz="1200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bony na zasiedlenie </a:t>
                      </a:r>
                      <a:endParaRPr kumimoji="0" lang="pl-PL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+mn-ea"/>
                          <a:cs typeface="Arial" pitchFamily="34" charset="0"/>
                        </a:rPr>
                        <a:t>01.01.2024 –31.12.2024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240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l-PL" sz="12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Ogółem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7117,1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12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9806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41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4DE49152-7617-98F4-33F1-206A3FBF4D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265297"/>
              </p:ext>
            </p:extLst>
          </p:nvPr>
        </p:nvGraphicFramePr>
        <p:xfrm>
          <a:off x="425741" y="2125663"/>
          <a:ext cx="7513301" cy="26111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603999">
                  <a:extLst>
                    <a:ext uri="{9D8B030D-6E8A-4147-A177-3AD203B41FA5}">
                      <a16:colId xmlns:a16="http://schemas.microsoft.com/office/drawing/2014/main" val="28711991"/>
                    </a:ext>
                  </a:extLst>
                </a:gridCol>
                <a:gridCol w="977811">
                  <a:extLst>
                    <a:ext uri="{9D8B030D-6E8A-4147-A177-3AD203B41FA5}">
                      <a16:colId xmlns:a16="http://schemas.microsoft.com/office/drawing/2014/main" val="460105709"/>
                    </a:ext>
                  </a:extLst>
                </a:gridCol>
                <a:gridCol w="931491">
                  <a:extLst>
                    <a:ext uri="{9D8B030D-6E8A-4147-A177-3AD203B41FA5}">
                      <a16:colId xmlns:a16="http://schemas.microsoft.com/office/drawing/2014/main" val="2967876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l-PL" sz="1400" b="0" dirty="0">
                        <a:latin typeface="Trebuchet MS" panose="020B06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latin typeface="Trebuchet MS" panose="020B0603020202020204" pitchFamily="34" charset="0"/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latin typeface="Trebuchet MS" panose="020B0603020202020204" pitchFamily="34" charset="0"/>
                        </a:rPr>
                        <a:t>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4592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Środki wynikające z podziału na powiaty (algorytm)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4497,8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3997,7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6991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Środki pozyskane na realizację projektów z EFS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6669,5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7117,1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4541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Środki pozyskane z Rezerwy Ministra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385,0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1265,9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3201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Środki Funduszu Pracy na pomoc przedsiębiorcom w ramach Tarczy Antykryzysowej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8500614"/>
                  </a:ext>
                </a:extLst>
              </a:tr>
              <a:tr h="211667">
                <a:tc>
                  <a:txBody>
                    <a:bodyPr/>
                    <a:lstStyle/>
                    <a:p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Ogółem pozyskane środki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11552,3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12380,7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8887444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Środki PFRON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642,7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>
                          <a:latin typeface="Trebuchet MS" panose="020B0603020202020204" pitchFamily="34" charset="0"/>
                        </a:rPr>
                        <a:t>590,2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5439033"/>
                  </a:ext>
                </a:extLst>
              </a:tr>
            </a:tbl>
          </a:graphicData>
        </a:graphic>
      </p:graphicFrame>
      <p:sp>
        <p:nvSpPr>
          <p:cNvPr id="5" name="Tytuł 1">
            <a:extLst>
              <a:ext uri="{FF2B5EF4-FFF2-40B4-BE49-F238E27FC236}">
                <a16:creationId xmlns:a16="http://schemas.microsoft.com/office/drawing/2014/main" id="{BACC388B-5722-F911-E5D7-07D07BE9C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809" y="559989"/>
            <a:ext cx="8485464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Środki będące w dyspozycji Urzędu w 2024r. </a:t>
            </a:r>
            <a:br>
              <a:rPr lang="pl-PL" sz="2800" b="1" dirty="0">
                <a:solidFill>
                  <a:srgbClr val="0070C0"/>
                </a:solidFill>
              </a:rPr>
            </a:br>
            <a:r>
              <a:rPr lang="pl-PL" sz="2800" b="1" dirty="0">
                <a:solidFill>
                  <a:srgbClr val="0070C0"/>
                </a:solidFill>
              </a:rPr>
              <a:t>/w tys. zł./</a:t>
            </a:r>
          </a:p>
        </p:txBody>
      </p:sp>
    </p:spTree>
    <p:extLst>
      <p:ext uri="{BB962C8B-B14F-4D97-AF65-F5344CB8AC3E}">
        <p14:creationId xmlns:p14="http://schemas.microsoft.com/office/powerpoint/2010/main" val="413781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809" y="5132"/>
            <a:ext cx="8485464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Wydatki z Funduszu Pracy i EFS w 2023 i 2024 roku</a:t>
            </a:r>
          </a:p>
        </p:txBody>
      </p:sp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FF0C6330-3FF3-860B-194B-EE7DF43C6A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6080861"/>
              </p:ext>
            </p:extLst>
          </p:nvPr>
        </p:nvGraphicFramePr>
        <p:xfrm>
          <a:off x="457200" y="1138911"/>
          <a:ext cx="8088594" cy="567689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96968">
                  <a:extLst>
                    <a:ext uri="{9D8B030D-6E8A-4147-A177-3AD203B41FA5}">
                      <a16:colId xmlns:a16="http://schemas.microsoft.com/office/drawing/2014/main" val="1573703677"/>
                    </a:ext>
                  </a:extLst>
                </a:gridCol>
                <a:gridCol w="291309">
                  <a:extLst>
                    <a:ext uri="{9D8B030D-6E8A-4147-A177-3AD203B41FA5}">
                      <a16:colId xmlns:a16="http://schemas.microsoft.com/office/drawing/2014/main" val="131698336"/>
                    </a:ext>
                  </a:extLst>
                </a:gridCol>
                <a:gridCol w="4170251">
                  <a:extLst>
                    <a:ext uri="{9D8B030D-6E8A-4147-A177-3AD203B41FA5}">
                      <a16:colId xmlns:a16="http://schemas.microsoft.com/office/drawing/2014/main" val="2176163042"/>
                    </a:ext>
                  </a:extLst>
                </a:gridCol>
                <a:gridCol w="1654729">
                  <a:extLst>
                    <a:ext uri="{9D8B030D-6E8A-4147-A177-3AD203B41FA5}">
                      <a16:colId xmlns:a16="http://schemas.microsoft.com/office/drawing/2014/main" val="327128865"/>
                    </a:ext>
                  </a:extLst>
                </a:gridCol>
                <a:gridCol w="1575337">
                  <a:extLst>
                    <a:ext uri="{9D8B030D-6E8A-4147-A177-3AD203B41FA5}">
                      <a16:colId xmlns:a16="http://schemas.microsoft.com/office/drawing/2014/main" val="507240560"/>
                    </a:ext>
                  </a:extLst>
                </a:gridCol>
              </a:tblGrid>
              <a:tr h="623969">
                <a:tc gridSpan="3"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Wyszczególnienie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Wydatki z FP i EFS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w 2023r. (w tys. zł)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Wydatki z FP i EFS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w 2024r. (w tys. zł)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62025987"/>
                  </a:ext>
                </a:extLst>
              </a:tr>
              <a:tr h="389314">
                <a:tc gridSpan="3"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Ogółem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26 823,9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29 699,2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959753"/>
                  </a:ext>
                </a:extLst>
              </a:tr>
              <a:tr h="389314">
                <a:tc gridSpan="5"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Z tego: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05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5648432"/>
                  </a:ext>
                </a:extLst>
              </a:tr>
              <a:tr h="25598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Zasiłki dla bezrobotnych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11 541,6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11 734,6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45486"/>
                  </a:ext>
                </a:extLst>
              </a:tr>
              <a:tr h="255988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Dodatki aktywizacyjne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1033,3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1019,2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480776"/>
                  </a:ext>
                </a:extLst>
              </a:tr>
              <a:tr h="255988"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Świadczenia integracyjne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2189,8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3716,3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5985740"/>
                  </a:ext>
                </a:extLst>
              </a:tr>
              <a:tr h="25598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Pozostałe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635,6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696,7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537074"/>
                  </a:ext>
                </a:extLst>
              </a:tr>
              <a:tr h="25598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Aktywne formy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11 423,6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12 532,4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7649669"/>
                  </a:ext>
                </a:extLst>
              </a:tr>
              <a:tr h="389314">
                <a:tc rowSpan="10">
                  <a:txBody>
                    <a:bodyPr/>
                    <a:lstStyle/>
                    <a:p>
                      <a:pPr algn="ctr"/>
                      <a:endParaRPr lang="pl-PL" sz="10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pl-PL" sz="1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W tym: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sz="1000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55699786"/>
                  </a:ext>
                </a:extLst>
              </a:tr>
              <a:tr h="258303">
                <a:tc vMerge="1">
                  <a:txBody>
                    <a:bodyPr/>
                    <a:lstStyle/>
                    <a:p>
                      <a:endParaRPr lang="pl-PL" sz="1050" dirty="0"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szkolenia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306,1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294,2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757539"/>
                  </a:ext>
                </a:extLst>
              </a:tr>
              <a:tr h="255988">
                <a:tc vMerge="1">
                  <a:txBody>
                    <a:bodyPr/>
                    <a:lstStyle/>
                    <a:p>
                      <a:endParaRPr lang="pl-PL" sz="1050" dirty="0"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b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prace interwencyjne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1548,7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1525,4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6343045"/>
                  </a:ext>
                </a:extLst>
              </a:tr>
              <a:tr h="255988">
                <a:tc vMerge="1">
                  <a:txBody>
                    <a:bodyPr/>
                    <a:lstStyle/>
                    <a:p>
                      <a:endParaRPr lang="pl-PL" sz="1050" dirty="0"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c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roboty publiczne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1458,3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1453,9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4947626"/>
                  </a:ext>
                </a:extLst>
              </a:tr>
              <a:tr h="255988">
                <a:tc vMerge="1">
                  <a:txBody>
                    <a:bodyPr/>
                    <a:lstStyle/>
                    <a:p>
                      <a:endParaRPr lang="pl-PL" sz="1050" dirty="0"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d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staże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3620,7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3912,0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7113215"/>
                  </a:ext>
                </a:extLst>
              </a:tr>
              <a:tr h="255988">
                <a:tc vMerge="1">
                  <a:txBody>
                    <a:bodyPr/>
                    <a:lstStyle/>
                    <a:p>
                      <a:endParaRPr lang="pl-PL" sz="1050" dirty="0"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jednorazowe środki na podjęcie działalności gospodarczej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1493,5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1716,2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40650"/>
                  </a:ext>
                </a:extLst>
              </a:tr>
              <a:tr h="262177">
                <a:tc vMerge="1">
                  <a:txBody>
                    <a:bodyPr/>
                    <a:lstStyle/>
                    <a:p>
                      <a:endParaRPr lang="pl-PL" sz="1050" dirty="0">
                        <a:latin typeface="Trebuchet MS" panose="020B0603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f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refundacja wyposażenia – doposażenia stanowiska pracy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1837,1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2213,4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031224"/>
                  </a:ext>
                </a:extLst>
              </a:tr>
              <a:tr h="255988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prace społecznie użyteczne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18,5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18,2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479815"/>
                  </a:ext>
                </a:extLst>
              </a:tr>
              <a:tr h="25598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h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studia podyplomowe i KFS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532,2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554,2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2479256"/>
                  </a:ext>
                </a:extLst>
              </a:tr>
              <a:tr h="54296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i</a:t>
                      </a:r>
                    </a:p>
                    <a:p>
                      <a:pPr algn="ctr"/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j</a:t>
                      </a:r>
                    </a:p>
                    <a:p>
                      <a:pPr algn="ctr"/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k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bon na zasiedlenie</a:t>
                      </a:r>
                    </a:p>
                    <a:p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zwrot kosztów wynagrodzeń, nagród i składek DPS</a:t>
                      </a:r>
                    </a:p>
                    <a:p>
                      <a:r>
                        <a:rPr lang="pl-PL" sz="10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opłaty za postępowania nostryfikacyjne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277,5</a:t>
                      </a:r>
                    </a:p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323,8</a:t>
                      </a:r>
                    </a:p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7,2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389,4</a:t>
                      </a:r>
                    </a:p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451,8</a:t>
                      </a:r>
                    </a:p>
                    <a:p>
                      <a:pPr algn="ctr"/>
                      <a:r>
                        <a:rPr lang="pl-PL" sz="10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3,7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5645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72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B9E14F-CCE1-A933-7962-CE1A9069C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33" y="813145"/>
            <a:ext cx="8229600" cy="1143000"/>
          </a:xfrm>
          <a:noFill/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rgbClr val="0070C0"/>
                </a:solidFill>
              </a:rPr>
              <a:t>Dziękuję za uwagę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B14FD0-BD3C-FE29-23C7-62F5F1016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754" y="2885812"/>
            <a:ext cx="8229600" cy="3438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dirty="0">
                <a:latin typeface="Trebuchet MS" panose="020B0603020202020204" pitchFamily="34" charset="0"/>
              </a:rPr>
              <a:t>Dariusz Kuprewicz</a:t>
            </a:r>
          </a:p>
          <a:p>
            <a:pPr marL="0" indent="0" algn="ctr">
              <a:buNone/>
            </a:pPr>
            <a:r>
              <a:rPr lang="pl-PL" sz="3600" dirty="0">
                <a:latin typeface="Trebuchet MS" panose="020B0603020202020204" pitchFamily="34" charset="0"/>
              </a:rPr>
              <a:t>Powiatowy Urząd Pracy w Ełku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9DE2D46D-0CDF-EB63-F3CE-26E959C8D1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048" y="4572008"/>
            <a:ext cx="1872208" cy="140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70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3DF610-C80D-1797-E50E-85331F51E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Podmioty gospodarcze w powiecie w </a:t>
            </a:r>
            <a:br>
              <a:rPr lang="pl-PL" sz="2800" b="1" dirty="0">
                <a:solidFill>
                  <a:srgbClr val="0070C0"/>
                </a:solidFill>
              </a:rPr>
            </a:br>
            <a:r>
              <a:rPr lang="pl-PL" sz="2800" b="1" dirty="0">
                <a:solidFill>
                  <a:srgbClr val="0070C0"/>
                </a:solidFill>
              </a:rPr>
              <a:t>III kwartale 2024r. według klas wielkości 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B4433E3E-B1C4-1002-0DD0-2B6472857E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850207"/>
              </p:ext>
            </p:extLst>
          </p:nvPr>
        </p:nvGraphicFramePr>
        <p:xfrm>
          <a:off x="457200" y="2102943"/>
          <a:ext cx="8229599" cy="38354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val="177829300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762267644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9362279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13008730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512510934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358599596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8895193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rebuchet MS" panose="020B0603020202020204" pitchFamily="34" charset="0"/>
                        </a:rPr>
                        <a:t>Klasa wielkości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Ogółem powiat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Miasto Ełk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Gmina Ełk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Gmina Kalinowo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Gmina Prostki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Gmina Stare Juchy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8839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rebuchet MS" panose="020B0603020202020204" pitchFamily="34" charset="0"/>
                        </a:rPr>
                        <a:t>0-9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8361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6007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1318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354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423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259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2899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rebuchet MS" panose="020B0603020202020204" pitchFamily="34" charset="0"/>
                        </a:rPr>
                        <a:t>10-49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9705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rebuchet MS" panose="020B0603020202020204" pitchFamily="34" charset="0"/>
                        </a:rPr>
                        <a:t>50-249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2960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rebuchet MS" panose="020B0603020202020204" pitchFamily="34" charset="0"/>
                        </a:rPr>
                        <a:t>250-999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8638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rebuchet MS" panose="020B0603020202020204" pitchFamily="34" charset="0"/>
                        </a:rPr>
                        <a:t>1000 i więcej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7023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rebuchet MS" panose="020B0603020202020204" pitchFamily="34" charset="0"/>
                        </a:rPr>
                        <a:t>Ogółem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8644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6216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1359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367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439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263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9661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rebuchet MS" panose="020B0603020202020204" pitchFamily="34" charset="0"/>
                        </a:rPr>
                        <a:t>Wzrost /spadek od III kwartału 2023 roku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+163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+48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+72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+17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+19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+7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7506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5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2359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Rejestracja osób bezrobotnych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3094E50D-2807-6A59-955F-276078731E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9937"/>
              </p:ext>
            </p:extLst>
          </p:nvPr>
        </p:nvGraphicFramePr>
        <p:xfrm>
          <a:off x="457200" y="2438503"/>
          <a:ext cx="8229600" cy="23520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3859140116"/>
                    </a:ext>
                  </a:extLst>
                </a:gridCol>
                <a:gridCol w="1107347">
                  <a:extLst>
                    <a:ext uri="{9D8B030D-6E8A-4147-A177-3AD203B41FA5}">
                      <a16:colId xmlns:a16="http://schemas.microsoft.com/office/drawing/2014/main" val="2401327029"/>
                    </a:ext>
                  </a:extLst>
                </a:gridCol>
                <a:gridCol w="1057013">
                  <a:extLst>
                    <a:ext uri="{9D8B030D-6E8A-4147-A177-3AD203B41FA5}">
                      <a16:colId xmlns:a16="http://schemas.microsoft.com/office/drawing/2014/main" val="1158839097"/>
                    </a:ext>
                  </a:extLst>
                </a:gridCol>
                <a:gridCol w="1258348">
                  <a:extLst>
                    <a:ext uri="{9D8B030D-6E8A-4147-A177-3AD203B41FA5}">
                      <a16:colId xmlns:a16="http://schemas.microsoft.com/office/drawing/2014/main" val="1751505586"/>
                    </a:ext>
                  </a:extLst>
                </a:gridCol>
                <a:gridCol w="1669409">
                  <a:extLst>
                    <a:ext uri="{9D8B030D-6E8A-4147-A177-3AD203B41FA5}">
                      <a16:colId xmlns:a16="http://schemas.microsoft.com/office/drawing/2014/main" val="1019037845"/>
                    </a:ext>
                  </a:extLst>
                </a:gridCol>
                <a:gridCol w="1765883">
                  <a:extLst>
                    <a:ext uri="{9D8B030D-6E8A-4147-A177-3AD203B41FA5}">
                      <a16:colId xmlns:a16="http://schemas.microsoft.com/office/drawing/2014/main" val="36755099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Lata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Ogółem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Kobiety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rebuchet MS" panose="020B0603020202020204" pitchFamily="34" charset="0"/>
                        </a:rPr>
                        <a:t>Bezrobotni z prawem do zasiłku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rebuchet MS" panose="020B0603020202020204" pitchFamily="34" charset="0"/>
                        </a:rPr>
                        <a:t>Bezrobotni zarejestrowani </a:t>
                      </a:r>
                    </a:p>
                    <a:p>
                      <a:r>
                        <a:rPr lang="pl-PL" sz="1400" dirty="0">
                          <a:latin typeface="Trebuchet MS" panose="020B0603020202020204" pitchFamily="34" charset="0"/>
                        </a:rPr>
                        <a:t>w okresie sprawozdawczym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rebuchet MS" panose="020B0603020202020204" pitchFamily="34" charset="0"/>
                        </a:rPr>
                        <a:t>Bezrobotni wyrejestrowani </a:t>
                      </a:r>
                    </a:p>
                    <a:p>
                      <a:r>
                        <a:rPr lang="pl-PL" sz="1400" dirty="0">
                          <a:latin typeface="Trebuchet MS" panose="020B0603020202020204" pitchFamily="34" charset="0"/>
                        </a:rPr>
                        <a:t>w okresie sprawozdawczym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90062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rebuchet MS" panose="020B0603020202020204" pitchFamily="34" charset="0"/>
                        </a:rPr>
                        <a:t>Stan na dzień 31.12.2023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3152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1593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599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5061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5204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98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rebuchet MS" panose="020B0603020202020204" pitchFamily="34" charset="0"/>
                        </a:rPr>
                        <a:t>Stan na dzień 31.12.2024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3088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1540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609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4735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4799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55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rebuchet MS" panose="020B0603020202020204" pitchFamily="34" charset="0"/>
                        </a:rPr>
                        <a:t>Wzrost/spadek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-64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-53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+10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-326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latin typeface="Trebuchet MS" panose="020B0603020202020204" pitchFamily="34" charset="0"/>
                        </a:rPr>
                        <a:t>-405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948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1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3D19C8-AD0C-B5BC-2BCC-F8DCABC2D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8079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Rejestracja osób bezrobotnych w 2024r.</a:t>
            </a:r>
          </a:p>
        </p:txBody>
      </p:sp>
      <p:graphicFrame>
        <p:nvGraphicFramePr>
          <p:cNvPr id="11" name="Symbol zastępczy zawartości 10">
            <a:extLst>
              <a:ext uri="{FF2B5EF4-FFF2-40B4-BE49-F238E27FC236}">
                <a16:creationId xmlns:a16="http://schemas.microsoft.com/office/drawing/2014/main" id="{3D9F3594-5B5E-2CE9-E41C-52452DA5E7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250439"/>
              </p:ext>
            </p:extLst>
          </p:nvPr>
        </p:nvGraphicFramePr>
        <p:xfrm>
          <a:off x="457200" y="1935163"/>
          <a:ext cx="83820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084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1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2359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Bezrobotni według miejsca zamieszkania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3094E50D-2807-6A59-955F-276078731E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686240"/>
              </p:ext>
            </p:extLst>
          </p:nvPr>
        </p:nvGraphicFramePr>
        <p:xfrm>
          <a:off x="457200" y="1806043"/>
          <a:ext cx="8175072" cy="327776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60539">
                  <a:extLst>
                    <a:ext uri="{9D8B030D-6E8A-4147-A177-3AD203B41FA5}">
                      <a16:colId xmlns:a16="http://schemas.microsoft.com/office/drawing/2014/main" val="3859140116"/>
                    </a:ext>
                  </a:extLst>
                </a:gridCol>
                <a:gridCol w="687898">
                  <a:extLst>
                    <a:ext uri="{9D8B030D-6E8A-4147-A177-3AD203B41FA5}">
                      <a16:colId xmlns:a16="http://schemas.microsoft.com/office/drawing/2014/main" val="2401327029"/>
                    </a:ext>
                  </a:extLst>
                </a:gridCol>
                <a:gridCol w="704675">
                  <a:extLst>
                    <a:ext uri="{9D8B030D-6E8A-4147-A177-3AD203B41FA5}">
                      <a16:colId xmlns:a16="http://schemas.microsoft.com/office/drawing/2014/main" val="1158839097"/>
                    </a:ext>
                  </a:extLst>
                </a:gridCol>
                <a:gridCol w="520117">
                  <a:extLst>
                    <a:ext uri="{9D8B030D-6E8A-4147-A177-3AD203B41FA5}">
                      <a16:colId xmlns:a16="http://schemas.microsoft.com/office/drawing/2014/main" val="3147154862"/>
                    </a:ext>
                  </a:extLst>
                </a:gridCol>
                <a:gridCol w="713065">
                  <a:extLst>
                    <a:ext uri="{9D8B030D-6E8A-4147-A177-3AD203B41FA5}">
                      <a16:colId xmlns:a16="http://schemas.microsoft.com/office/drawing/2014/main" val="1751505586"/>
                    </a:ext>
                  </a:extLst>
                </a:gridCol>
                <a:gridCol w="562062">
                  <a:extLst>
                    <a:ext uri="{9D8B030D-6E8A-4147-A177-3AD203B41FA5}">
                      <a16:colId xmlns:a16="http://schemas.microsoft.com/office/drawing/2014/main" val="191729064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019037845"/>
                    </a:ext>
                  </a:extLst>
                </a:gridCol>
                <a:gridCol w="587230">
                  <a:extLst>
                    <a:ext uri="{9D8B030D-6E8A-4147-A177-3AD203B41FA5}">
                      <a16:colId xmlns:a16="http://schemas.microsoft.com/office/drawing/2014/main" val="2857564842"/>
                    </a:ext>
                  </a:extLst>
                </a:gridCol>
                <a:gridCol w="780176">
                  <a:extLst>
                    <a:ext uri="{9D8B030D-6E8A-4147-A177-3AD203B41FA5}">
                      <a16:colId xmlns:a16="http://schemas.microsoft.com/office/drawing/2014/main" val="3675509961"/>
                    </a:ext>
                  </a:extLst>
                </a:gridCol>
                <a:gridCol w="595618">
                  <a:extLst>
                    <a:ext uri="{9D8B030D-6E8A-4147-A177-3AD203B41FA5}">
                      <a16:colId xmlns:a16="http://schemas.microsoft.com/office/drawing/2014/main" val="2064763251"/>
                    </a:ext>
                  </a:extLst>
                </a:gridCol>
                <a:gridCol w="805343">
                  <a:extLst>
                    <a:ext uri="{9D8B030D-6E8A-4147-A177-3AD203B41FA5}">
                      <a16:colId xmlns:a16="http://schemas.microsoft.com/office/drawing/2014/main" val="2274163046"/>
                    </a:ext>
                  </a:extLst>
                </a:gridCol>
                <a:gridCol w="545285">
                  <a:extLst>
                    <a:ext uri="{9D8B030D-6E8A-4147-A177-3AD203B41FA5}">
                      <a16:colId xmlns:a16="http://schemas.microsoft.com/office/drawing/2014/main" val="1192209917"/>
                    </a:ext>
                  </a:extLst>
                </a:gridCol>
              </a:tblGrid>
              <a:tr h="960120">
                <a:tc rowSpan="2"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latin typeface="Trebuchet MS" panose="020B0603020202020204" pitchFamily="34" charset="0"/>
                        </a:rPr>
                        <a:t>Lata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latin typeface="Trebuchet MS" panose="020B0603020202020204" pitchFamily="34" charset="0"/>
                        </a:rPr>
                        <a:t>Powiat ełcki ogółem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latin typeface="Trebuchet MS" panose="020B0603020202020204" pitchFamily="34" charset="0"/>
                        </a:rPr>
                        <a:t>Miasto Ełk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latin typeface="Trebuchet MS" panose="020B0603020202020204" pitchFamily="34" charset="0"/>
                        </a:rPr>
                        <a:t>Gmina Ełk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latin typeface="Trebuchet MS" panose="020B0603020202020204" pitchFamily="34" charset="0"/>
                        </a:rPr>
                        <a:t>Gmina Kalinowo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latin typeface="Trebuchet MS" panose="020B0603020202020204" pitchFamily="34" charset="0"/>
                        </a:rPr>
                        <a:t>Gmina Prostki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latin typeface="Trebuchet MS" panose="020B0603020202020204" pitchFamily="34" charset="0"/>
                        </a:rPr>
                        <a:t>Gmina Stare Juchy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062990"/>
                  </a:ext>
                </a:extLst>
              </a:tr>
              <a:tr h="58028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Bezrobotni w mieście</a:t>
                      </a:r>
                    </a:p>
                  </a:txBody>
                  <a:tcPr marL="36000" marR="3600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% </a:t>
                      </a:r>
                    </a:p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ogółu</a:t>
                      </a:r>
                    </a:p>
                  </a:txBody>
                  <a:tcPr marL="36000" marR="3600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Bezrobotni </a:t>
                      </a:r>
                    </a:p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w gminie</a:t>
                      </a:r>
                    </a:p>
                  </a:txBody>
                  <a:tcPr marL="36000" marR="3600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% </a:t>
                      </a:r>
                    </a:p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ogółu</a:t>
                      </a:r>
                    </a:p>
                  </a:txBody>
                  <a:tcPr marL="36000" marR="3600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latin typeface="Trebuchet MS" panose="020B0603020202020204" pitchFamily="34" charset="0"/>
                        </a:rPr>
                        <a:t>Bezrobotni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latin typeface="Trebuchet MS" panose="020B0603020202020204" pitchFamily="34" charset="0"/>
                        </a:rPr>
                        <a:t> w gminie</a:t>
                      </a:r>
                    </a:p>
                  </a:txBody>
                  <a:tcPr marL="36000" marR="3600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% </a:t>
                      </a:r>
                    </a:p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ogółu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latin typeface="Trebuchet MS" panose="020B0603020202020204" pitchFamily="34" charset="0"/>
                        </a:rPr>
                        <a:t>Bezrobotni w gminie</a:t>
                      </a:r>
                    </a:p>
                  </a:txBody>
                  <a:tcPr marL="36000" marR="3600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% ogółu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dirty="0">
                          <a:latin typeface="Trebuchet MS" panose="020B0603020202020204" pitchFamily="34" charset="0"/>
                        </a:rPr>
                        <a:t>Bezrobotni w gminie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% ogółu</a:t>
                      </a:r>
                    </a:p>
                  </a:txBody>
                  <a:tcPr marL="36000" marR="3600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94792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Trebuchet MS" panose="020B0603020202020204" pitchFamily="34" charset="0"/>
                        </a:rPr>
                        <a:t>Stan na dzień 31.12.2023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3152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1674</a:t>
                      </a:r>
                    </a:p>
                  </a:txBody>
                  <a:tcPr marL="36000" marR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53,1%</a:t>
                      </a:r>
                    </a:p>
                  </a:txBody>
                  <a:tcPr marL="36000" marR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734</a:t>
                      </a:r>
                    </a:p>
                  </a:txBody>
                  <a:tcPr marL="36000" marR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23,3%</a:t>
                      </a:r>
                    </a:p>
                  </a:txBody>
                  <a:tcPr marL="36000" marR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310</a:t>
                      </a:r>
                    </a:p>
                  </a:txBody>
                  <a:tcPr marL="36000" marR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9,8%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290</a:t>
                      </a:r>
                    </a:p>
                  </a:txBody>
                  <a:tcPr marL="36000" marR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9,2%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4,6%</a:t>
                      </a:r>
                    </a:p>
                  </a:txBody>
                  <a:tcPr marL="36000" marR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98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Trebuchet MS" panose="020B0603020202020204" pitchFamily="34" charset="0"/>
                        </a:rPr>
                        <a:t>Stan na dzień 31.12.2024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3088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1647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53,3%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697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22,6%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313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10,1%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299</a:t>
                      </a: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9,7%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4,3%</a:t>
                      </a:r>
                    </a:p>
                  </a:txBody>
                  <a:tcPr marL="36000" marR="36000" anchor="ctr"/>
                </a:tc>
                <a:extLst>
                  <a:ext uri="{0D108BD9-81ED-4DB2-BD59-A6C34878D82A}">
                    <a16:rowId xmlns:a16="http://schemas.microsoft.com/office/drawing/2014/main" val="254955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Trebuchet MS" panose="020B0603020202020204" pitchFamily="34" charset="0"/>
                        </a:rPr>
                        <a:t>Wzrost</a:t>
                      </a:r>
                    </a:p>
                    <a:p>
                      <a:r>
                        <a:rPr lang="pl-PL" sz="1200" dirty="0">
                          <a:latin typeface="Trebuchet MS" panose="020B0603020202020204" pitchFamily="34" charset="0"/>
                        </a:rPr>
                        <a:t>/spadek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-64</a:t>
                      </a: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-27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-37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+3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+9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Trebuchet MS" panose="020B0603020202020204" pitchFamily="34" charset="0"/>
                        </a:rPr>
                        <a:t>-12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948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48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731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Główne przyczyny wyłączenia bezrobotnych z ewidencji w 2024r.</a:t>
            </a: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5F06DED3-21A8-A62B-7C7B-BB7A27F174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9249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27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1665-4BE6-7386-7588-D6206896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558" y="192359"/>
            <a:ext cx="8527409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70C0"/>
                </a:solidFill>
              </a:rPr>
              <a:t>Bezrobotni w szczególnej sytuacji na rynku pracy</a:t>
            </a:r>
          </a:p>
        </p:txBody>
      </p:sp>
      <p:graphicFrame>
        <p:nvGraphicFramePr>
          <p:cNvPr id="6" name="Tabela 4">
            <a:extLst>
              <a:ext uri="{FF2B5EF4-FFF2-40B4-BE49-F238E27FC236}">
                <a16:creationId xmlns:a16="http://schemas.microsoft.com/office/drawing/2014/main" id="{33225839-93CF-E0E5-16E6-F009311C72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359251"/>
              </p:ext>
            </p:extLst>
          </p:nvPr>
        </p:nvGraphicFramePr>
        <p:xfrm>
          <a:off x="457200" y="1806043"/>
          <a:ext cx="8145780" cy="327776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3859140116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401327029"/>
                    </a:ext>
                  </a:extLst>
                </a:gridCol>
                <a:gridCol w="815340">
                  <a:extLst>
                    <a:ext uri="{9D8B030D-6E8A-4147-A177-3AD203B41FA5}">
                      <a16:colId xmlns:a16="http://schemas.microsoft.com/office/drawing/2014/main" val="1158839097"/>
                    </a:ext>
                  </a:extLst>
                </a:gridCol>
                <a:gridCol w="662940">
                  <a:extLst>
                    <a:ext uri="{9D8B030D-6E8A-4147-A177-3AD203B41FA5}">
                      <a16:colId xmlns:a16="http://schemas.microsoft.com/office/drawing/2014/main" val="314715486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75150558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91729064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1019037845"/>
                    </a:ext>
                  </a:extLst>
                </a:gridCol>
                <a:gridCol w="708660">
                  <a:extLst>
                    <a:ext uri="{9D8B030D-6E8A-4147-A177-3AD203B41FA5}">
                      <a16:colId xmlns:a16="http://schemas.microsoft.com/office/drawing/2014/main" val="285756484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675509961"/>
                    </a:ext>
                  </a:extLst>
                </a:gridCol>
                <a:gridCol w="662940">
                  <a:extLst>
                    <a:ext uri="{9D8B030D-6E8A-4147-A177-3AD203B41FA5}">
                      <a16:colId xmlns:a16="http://schemas.microsoft.com/office/drawing/2014/main" val="2064763251"/>
                    </a:ext>
                  </a:extLst>
                </a:gridCol>
              </a:tblGrid>
              <a:tr h="960120">
                <a:tc rowSpan="2"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latin typeface="Trebuchet MS" panose="020B0603020202020204" pitchFamily="34" charset="0"/>
                        </a:rPr>
                        <a:t>Lata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latin typeface="Trebuchet MS" panose="020B0603020202020204" pitchFamily="34" charset="0"/>
                        </a:rPr>
                        <a:t>Bezrobotni ogółem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latin typeface="Trebuchet MS" panose="020B0603020202020204" pitchFamily="34" charset="0"/>
                        </a:rPr>
                        <a:t>Bezrobotni do </a:t>
                      </a:r>
                    </a:p>
                    <a:p>
                      <a:pPr algn="ctr"/>
                      <a:r>
                        <a:rPr lang="pl-PL" sz="1100" dirty="0">
                          <a:latin typeface="Trebuchet MS" panose="020B0603020202020204" pitchFamily="34" charset="0"/>
                        </a:rPr>
                        <a:t>25-go roku życia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latin typeface="Trebuchet MS" panose="020B0603020202020204" pitchFamily="34" charset="0"/>
                        </a:rPr>
                        <a:t>Długotrwale bezrobotni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latin typeface="Trebuchet MS" panose="020B0603020202020204" pitchFamily="34" charset="0"/>
                        </a:rPr>
                        <a:t>Bezrobotni powyżej 50 roku życia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100" dirty="0">
                          <a:latin typeface="Trebuchet MS" panose="020B0603020202020204" pitchFamily="34" charset="0"/>
                        </a:rPr>
                        <a:t>Niepełnosprawni bezrobotni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062990"/>
                  </a:ext>
                </a:extLst>
              </a:tr>
              <a:tr h="58028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>
                          <a:latin typeface="Trebuchet MS" panose="020B0603020202020204" pitchFamily="34" charset="0"/>
                        </a:rPr>
                        <a:t>Liczba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>
                          <a:latin typeface="Trebuchet MS" panose="020B0603020202020204" pitchFamily="34" charset="0"/>
                        </a:rPr>
                        <a:t>udział %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>
                          <a:latin typeface="Trebuchet MS" panose="020B0603020202020204" pitchFamily="34" charset="0"/>
                        </a:rPr>
                        <a:t>Liczba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>
                          <a:latin typeface="Trebuchet MS" panose="020B0603020202020204" pitchFamily="34" charset="0"/>
                        </a:rPr>
                        <a:t>udział %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>
                          <a:latin typeface="Trebuchet MS" panose="020B0603020202020204" pitchFamily="34" charset="0"/>
                        </a:rPr>
                        <a:t>Liczba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>
                          <a:latin typeface="Trebuchet MS" panose="020B0603020202020204" pitchFamily="34" charset="0"/>
                        </a:rPr>
                        <a:t>udział % 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dirty="0">
                          <a:latin typeface="Trebuchet MS" panose="020B0603020202020204" pitchFamily="34" charset="0"/>
                        </a:rPr>
                        <a:t>Liczba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dirty="0">
                          <a:latin typeface="Trebuchet MS" panose="020B0603020202020204" pitchFamily="34" charset="0"/>
                        </a:rPr>
                        <a:t>udział %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94792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Trebuchet MS" panose="020B0603020202020204" pitchFamily="34" charset="0"/>
                        </a:rPr>
                        <a:t>Stan na dzień 31.12.2023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3152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354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11,2%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1542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48,9%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826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26,2%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232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7,4%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98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Trebuchet MS" panose="020B0603020202020204" pitchFamily="34" charset="0"/>
                        </a:rPr>
                        <a:t>Stan na dzień 31.12.2024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3088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391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12,7%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1481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48,0%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771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25,0%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5,0%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55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>
                          <a:latin typeface="Trebuchet MS" panose="020B0603020202020204" pitchFamily="34" charset="0"/>
                        </a:rPr>
                        <a:t>Wzrost</a:t>
                      </a:r>
                    </a:p>
                    <a:p>
                      <a:r>
                        <a:rPr lang="pl-PL" sz="1200" dirty="0">
                          <a:latin typeface="Trebuchet MS" panose="020B0603020202020204" pitchFamily="34" charset="0"/>
                        </a:rPr>
                        <a:t>/spadek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-64</a:t>
                      </a: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+37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-61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-55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000" dirty="0">
                          <a:latin typeface="Trebuchet MS" panose="020B0603020202020204" pitchFamily="34" charset="0"/>
                        </a:rPr>
                        <a:t>-79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l-PL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948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93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ja dotycząca burzy mózgów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842_TF03460637.potx" id="{9A33DCDE-4F61-400A-A530-41D381E74002}" vid="{E0E878EE-BD19-4750-A181-B7B569584B26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biznesowa dotycząca burzy mózgów</Template>
  <TotalTime>7956</TotalTime>
  <Words>2238</Words>
  <Application>Microsoft Office PowerPoint</Application>
  <PresentationFormat>Pokaz na ekranie (4:3)</PresentationFormat>
  <Paragraphs>707</Paragraphs>
  <Slides>36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44" baseType="lpstr">
      <vt:lpstr>Arial CE</vt:lpstr>
      <vt:lpstr>Calibri</vt:lpstr>
      <vt:lpstr>Century Gothic</vt:lpstr>
      <vt:lpstr>Palatino Linotype</vt:lpstr>
      <vt:lpstr>Trebuchet MS</vt:lpstr>
      <vt:lpstr>Wingdings</vt:lpstr>
      <vt:lpstr>Wingdings 2</vt:lpstr>
      <vt:lpstr>Prezentacja dotycząca burzy mózgów</vt:lpstr>
      <vt:lpstr>Prezentacja programu PowerPoint</vt:lpstr>
      <vt:lpstr>Stopa bezrobocia – stan na 31 grudnia 2024 r.</vt:lpstr>
      <vt:lpstr>Stopa bezrobocia w województwie  – stan na 31 grudnia 2024 r.</vt:lpstr>
      <vt:lpstr>Podmioty gospodarcze w powiecie w  III kwartale 2024r. według klas wielkości </vt:lpstr>
      <vt:lpstr>Rejestracja osób bezrobotnych</vt:lpstr>
      <vt:lpstr>Rejestracja osób bezrobotnych w 2024r.</vt:lpstr>
      <vt:lpstr>Bezrobotni według miejsca zamieszkania</vt:lpstr>
      <vt:lpstr>Główne przyczyny wyłączenia bezrobotnych z ewidencji w 2024r.</vt:lpstr>
      <vt:lpstr>Bezrobotni w szczególnej sytuacji na rynku pracy</vt:lpstr>
      <vt:lpstr>Pośrednictwo pracy</vt:lpstr>
      <vt:lpstr>Poradnictwo zawodowe</vt:lpstr>
      <vt:lpstr>Oferty pracy</vt:lpstr>
      <vt:lpstr>Liczba zawartych umów na staż oraz skierowanych osób</vt:lpstr>
      <vt:lpstr>Wydatki poniesione na staż</vt:lpstr>
      <vt:lpstr>Liczba zawartych umów na prace interwencyjne oraz skierowanych osób</vt:lpstr>
      <vt:lpstr>Wydatki poniesione na organizację  prac interwencyjnych</vt:lpstr>
      <vt:lpstr>Liczba zawartych umów na roboty publiczne oraz skierowanych osób</vt:lpstr>
      <vt:lpstr>Wydatki poniesione na organizację  robót publicznych</vt:lpstr>
      <vt:lpstr>Zwrot kosztów wynagrodzeń,  nagród i składek w DPS (art.57a ustawy o promocji zatrudnienia i instytucjach rynku pracy) </vt:lpstr>
      <vt:lpstr>Wydatki poniesione na zwrot kosztów wynagrodzeń, nagród i składek w DPS</vt:lpstr>
      <vt:lpstr>Uczestnicy szkoleń</vt:lpstr>
      <vt:lpstr>Wydatki poniesione na organizację szkoleń</vt:lpstr>
      <vt:lpstr>Jednorazowe środki na podjęcie  działalności gospodarczej</vt:lpstr>
      <vt:lpstr>Refundacja kosztów wyposażenia stanowiska pracy dla osoby bezrobotnej</vt:lpstr>
      <vt:lpstr>Bon na zasiedlenie</vt:lpstr>
      <vt:lpstr>Krajowy Fundusz Szkoleniowy</vt:lpstr>
      <vt:lpstr>Prezentacja programu PowerPoint</vt:lpstr>
      <vt:lpstr>Ewidencja osób z Ukrainy</vt:lpstr>
      <vt:lpstr>Powiadomienia o powierzeniu wykonywania pracy obywatelowi Ukrainy</vt:lpstr>
      <vt:lpstr>Zatrudnienie cudzoziemców – oświadczenia o powierzeniu wykonywania pracy cudzoziemcowi</vt:lpstr>
      <vt:lpstr>Zatrudnienie cudzoziemców – praca sezonowa</vt:lpstr>
      <vt:lpstr>Opinie starosty</vt:lpstr>
      <vt:lpstr>Projekty realizowane przez Urząd</vt:lpstr>
      <vt:lpstr>Środki będące w dyspozycji Urzędu w 2024r.  /w tys. zł./</vt:lpstr>
      <vt:lpstr>Wydatki z Funduszu Pracy i EFS w 2023 i 2024 roku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Konrad Mazurkiewicz</dc:creator>
  <cp:lastModifiedBy>Konrad Mazurkiewicz</cp:lastModifiedBy>
  <cp:revision>287</cp:revision>
  <cp:lastPrinted>2025-01-13T07:38:39Z</cp:lastPrinted>
  <dcterms:created xsi:type="dcterms:W3CDTF">2022-12-28T12:25:46Z</dcterms:created>
  <dcterms:modified xsi:type="dcterms:W3CDTF">2025-03-05T14:25:01Z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